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notesSlides/notesSlide5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599" r:id="rId2"/>
    <p:sldId id="2393" r:id="rId3"/>
    <p:sldId id="2203" r:id="rId4"/>
    <p:sldId id="2394" r:id="rId5"/>
    <p:sldId id="2411" r:id="rId6"/>
    <p:sldId id="2348" r:id="rId7"/>
    <p:sldId id="2332" r:id="rId8"/>
    <p:sldId id="2397" r:id="rId9"/>
    <p:sldId id="2333" r:id="rId10"/>
    <p:sldId id="2358" r:id="rId11"/>
    <p:sldId id="2359" r:id="rId12"/>
    <p:sldId id="2392" r:id="rId13"/>
    <p:sldId id="2337" r:id="rId14"/>
    <p:sldId id="2379" r:id="rId15"/>
    <p:sldId id="2380" r:id="rId16"/>
    <p:sldId id="2381" r:id="rId17"/>
    <p:sldId id="2383" r:id="rId18"/>
    <p:sldId id="2382" r:id="rId19"/>
    <p:sldId id="2408" r:id="rId20"/>
    <p:sldId id="2409" r:id="rId21"/>
    <p:sldId id="2410" r:id="rId22"/>
    <p:sldId id="2405" r:id="rId23"/>
    <p:sldId id="2406" r:id="rId24"/>
    <p:sldId id="2404" r:id="rId25"/>
    <p:sldId id="2278" r:id="rId26"/>
  </p:sldIdLst>
  <p:sldSz cx="9144000" cy="5715000" type="screen16x10"/>
  <p:notesSz cx="10234613" cy="71040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" pitchFamily="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8" userDrawn="1">
          <p15:clr>
            <a:srgbClr val="A4A3A4"/>
          </p15:clr>
        </p15:guide>
        <p15:guide id="2" pos="32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BFB"/>
    <a:srgbClr val="FF6600"/>
    <a:srgbClr val="2F2F91"/>
    <a:srgbClr val="FF9966"/>
    <a:srgbClr val="B354E2"/>
    <a:srgbClr val="E8E8E8"/>
    <a:srgbClr val="E97132"/>
    <a:srgbClr val="E5F4D4"/>
    <a:srgbClr val="4D2466"/>
    <a:srgbClr val="F9F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5" autoAdjust="0"/>
    <p:restoredTop sz="90504" autoAdjust="0"/>
  </p:normalViewPr>
  <p:slideViewPr>
    <p:cSldViewPr>
      <p:cViewPr varScale="1">
        <p:scale>
          <a:sx n="104" d="100"/>
          <a:sy n="104" d="100"/>
        </p:scale>
        <p:origin x="828" y="36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1914" y="72"/>
      </p:cViewPr>
      <p:guideLst>
        <p:guide orient="horz" pos="2238"/>
        <p:guide pos="32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278" y="2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9477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278" y="6749477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fld id="{6D318B4B-BE0D-4EB0-9DD0-013E88BFDA0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51836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21 85 4607 0 0,'-3'-25'3309'0'0,"3"24"-3056"0"0,0 0 0 0 0,0 0 0 0 0,0 0 0 0 0,0 0 0 0 0,0 1 0 0 0,-1-1 0 0 0,1 0 0 0 0,0 0 0 0 0,-1 0 0 0 0,1 0-1 0 0,-1 0 1 0 0,1 0 0 0 0,-1 0 0 0 0,1 1 0 0 0,-1-1 0 0 0,1 0 0 0 0,-1 0 0 0 0,0 1 0 0 0,1-1 0 0 0,-1 0 0 0 0,-1 0 0 0 0,1 1-116 0 0,1 1 1 0 0,-1-1 0 0 0,1 1-1 0 0,-1-1 1 0 0,1 1-1 0 0,-1-1 1 0 0,1 1 0 0 0,0-1-1 0 0,-1 1 1 0 0,1-1 0 0 0,0 1-1 0 0,-1 0 1 0 0,1-1-1 0 0,0 1 1 0 0,0-1 0 0 0,0 1-1 0 0,-1 0 1 0 0,1-1 0 0 0,0 1-1 0 0,0 0 1 0 0,0-1 0 0 0,0 2-1 0 0,-1 16 574 0 0,2-4-448 0 0,1 11-14 0 0,0 0-1 0 0,6 27 1 0 0,-6-47-189 0 0,-1 1 1 0 0,0 0-1 0 0,1-1 1 0 0,0 1-1 0 0,1-1 1 0 0,-1 0-1 0 0,1 1 0 0 0,0-1 1 0 0,0-1-1 0 0,1 1 1 0 0,-1 0-1 0 0,1-1 1 0 0,0 0-1 0 0,9 8 1 0 0,-12-11-54 0 0,0-1 0 0 0,0 1 0 0 0,-1-1 1 0 0,1 1-1 0 0,0-1 0 0 0,0 1 0 0 0,0-1 1 0 0,0 0-1 0 0,0 1 0 0 0,0-1 0 0 0,0 0 1 0 0,0 0-1 0 0,0 0 0 0 0,1 1 0 0 0,-1-1 1 0 0,0 0-1 0 0,0-1 0 0 0,0 1 0 0 0,0 0 1 0 0,0 0-1 0 0,0 0 0 0 0,0-1 0 0 0,0 1 1 0 0,0 0-1 0 0,0-1 0 0 0,1 0 0 0 0,0 0 13 0 0,0-1 1 0 0,-1 0-1 0 0,1 1 0 0 0,0-1 0 0 0,-1 0 0 0 0,1 0 0 0 0,-1 0 0 0 0,1 0 0 0 0,-1 0 1 0 0,2-5-1 0 0,1-2 59 0 0,-1-1 1 0 0,0 0-1 0 0,0 0 1 0 0,1-15-1 0 0,-4 23-64 0 0,2-13 78 0 0,-1-1-1 0 0,-1-20 0 0 0,0 33-83 0 0,0-1 0 0 0,0 1-1 0 0,0 0 1 0 0,-1 0-1 0 0,0 0 1 0 0,1 0 0 0 0,-1-1-1 0 0,0 1 1 0 0,-1 0 0 0 0,1 1-1 0 0,0-1 1 0 0,-1 0-1 0 0,0 0 1 0 0,0 1 0 0 0,1-1-1 0 0,-2 0 1 0 0,1 1 0 0 0,-3-3-1 0 0,4 4 9 0 0,0 0 0 0 0,0 1 0 0 0,1-1 0 0 0,-1 1 0 0 0,0 0 0 0 0,0-1 0 0 0,0 1 0 0 0,0-1 0 0 0,1 1 0 0 0,-1 0 0 0 0,0 0 0 0 0,0 0 0 0 0,0-1 0 0 0,0 1 0 0 0,0 0 0 0 0,0 0 0 0 0,0 0 0 0 0,0 0 0 0 0,0 1 0 0 0,1-1 0 0 0,-1 0 0 0 0,0 0 0 0 0,0 0-1 0 0,0 1 1 0 0,0-1 0 0 0,0 0 0 0 0,1 1 0 0 0,-2 0 0 0 0,0 1 17 0 0,0-1-1 0 0,1 1 1 0 0,-1 0-1 0 0,1 0 1 0 0,0-1-1 0 0,-1 1 1 0 0,1 0 0 0 0,0 0-1 0 0,0 1 1 0 0,0-1-1 0 0,0 2 1 0 0,-3 7 66 0 0,2 0 0 0 0,-1 0 1 0 0,0 17-1 0 0,2-19-92 0 0,0 1-7 0 0,0-1 0 0 0,0 1-1 0 0,1 0 1 0 0,0-1 0 0 0,1 1 0 0 0,0-1 0 0 0,1 1 0 0 0,3 12 0 0 0,-5-21-1 0 0,1-1 0 0 0,-1 1 0 0 0,0 0 0 0 0,0-1 0 0 0,1 1-1 0 0,-1-1 1 0 0,0 1 0 0 0,1-1 0 0 0,-1 1 0 0 0,0-1 0 0 0,1 1 0 0 0,-1-1 0 0 0,1 0 0 0 0,-1 1-1 0 0,1-1 1 0 0,-1 0 0 0 0,1 1 0 0 0,-1-1 0 0 0,1 0 0 0 0,-1 1 0 0 0,1-1 0 0 0,-1 0-1 0 0,1 0 1 0 0,0 0 0 0 0,-1 0 0 0 0,1 0 0 0 0,-1 1 0 0 0,1-1 0 0 0,-1 0 0 0 0,1 0 0 0 0,0 0-1 0 0,0-1 1 0 0,1 1 0 0 0,0-1 0 0 0,-1 0-1 0 0,1 0 1 0 0,0 0 0 0 0,0 0-1 0 0,-1 0 1 0 0,1 0 0 0 0,-1 0-1 0 0,1 0 1 0 0,1-2 0 0 0,3-4 9 0 0,-1 1 1 0 0,1-1-1 0 0,6-12 1 0 0,-2 0 104 0 0,-1 0 1 0 0,9-30 0 0 0,-15 41-96 0 0,-1 1 0 0 0,0-1 0 0 0,-1 0 0 0 0,0 0-1 0 0,0 0 1 0 0,0 1 0 0 0,-1-1 0 0 0,0 0 0 0 0,-3-14 0 0 0,3 20-14 0 0,-1 1 0 0 0,1-1 0 0 0,-1 1 0 0 0,1-1 0 0 0,-1 1 0 0 0,0-1 0 0 0,0 1 0 0 0,1-1 0 0 0,-1 1 0 0 0,0 0 0 0 0,0 0 0 0 0,-1-1 0 0 0,1 1 0 0 0,0 0 0 0 0,0 0 0 0 0,0 0 0 0 0,-1 0 0 0 0,1 0 0 0 0,-1 1 0 0 0,1-1 0 0 0,0 0 0 0 0,-1 1 0 0 0,0-1 0 0 0,1 1 0 0 0,-1-1 0 0 0,1 1 0 0 0,-1 0 0 0 0,1-1 0 0 0,-1 1 1 0 0,0 0-1 0 0,1 0 0 0 0,-1 0 0 0 0,1 1 0 0 0,-1-1 0 0 0,0 0 0 0 0,1 0 0 0 0,-1 1 0 0 0,-1 0 0 0 0,-1 0 1 0 0,0 0 1 0 0,0 1-1 0 0,0-1 1 0 0,0 1-1 0 0,1 0 1 0 0,-1 0-1 0 0,0 0 1 0 0,1 1-1 0 0,0-1 1 0 0,-1 1-1 0 0,1 0 1 0 0,0 0-1 0 0,-4 6 1 0 0,4-2 6 0 0,0-1 0 0 0,0 0 0 0 0,1 1-1 0 0,1 0 1 0 0,-1-1 0 0 0,1 1 0 0 0,0 0 0 0 0,0 0 0 0 0,1 0 0 0 0,0 0 0 0 0,0 0 0 0 0,1 0 0 0 0,-1 0 0 0 0,2 0-1 0 0,-1-1 1 0 0,1 1 0 0 0,0 0 0 0 0,4 8 0 0 0,-6-14-13 0 0,1-1 0 0 0,-1 1 0 0 0,0-1 0 0 0,1 1 0 0 0,-1-1 0 0 0,1 1 0 0 0,-1-1 0 0 0,1 0 0 0 0,-1 1 0 0 0,1-1 0 0 0,-1 0 0 0 0,1 1 0 0 0,-1-1 0 0 0,1 0 0 0 0,-1 0 0 0 0,1 1 0 0 0,-1-1 0 0 0,1 0 0 0 0,-1 0 0 0 0,1 0 0 0 0,0 0 0 0 0,-1 0 0 0 0,1 0-1 0 0,-1 0 1 0 0,1 0 0 0 0,0 0 0 0 0,-1 0 0 0 0,1 0 0 0 0,-1 0 0 0 0,1 0 0 0 0,0-1 0 0 0,-1 1 0 0 0,1 0 0 0 0,-1 0 0 0 0,1-1 0 0 0,-1 1 0 0 0,1 0 0 0 0,-1-1 0 0 0,1 1 0 0 0,1-2-41 0 0,0 1 0 0 0,0 0 0 0 0,-1-1 0 0 0,1 1 0 0 0,0-1 0 0 0,-1 1 0 0 0,1-1 0 0 0,-1 0 0 0 0,2-3 0 0 0,2-14-380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446 0 1839 0 0,'-6'4'1043'0'0,"1"-1"0"0"0,-1 0 0 0 0,1 0 0 0 0,-1-1 1 0 0,0 0-1 0 0,0 0 0 0 0,0 0 0 0 0,-9 1 0 0 0,5 0 80 0 0,-90 17 5260 0 0,73-17-5791 0 0,0 2 0 0 0,0 1 1 0 0,1 2-1 0 0,0 0 1 0 0,-32 15-1 0 0,53-20-892 0 0,-37 18 242 0 0,13-11-6942 0 0,22-9 574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8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 13359 0 0,'0'0'7422'0'0,"9"-2"-6694"0"0,24-5-31 0 0,-25 6-69 0 0,1 0-258 0 0,39-1 129 0 0,-8 3-75 0 0,-32-1-360 0 0,25 4 248 0 0,-25-3-253 0 0,23 7 191 0 0,-24-7-208 0 0,-4 0-9 0 0,0-1-1 0 0,0 1 0 0 0,0 0 1 0 0,0 1-1 0 0,-1-1 1 0 0,1 0-1 0 0,0 1 0 0 0,3 2 1 0 0,22 12 51 0 0,-21-12-11 0 0,-2 1-1 0 0,16 19 4 0 0,-6 0 16 0 0,-9 1 1 0 0,-6 3-10 0 0,-2-16-73 0 0,-1 0 0 0 0,-1 1-1 0 0,0-1 1 0 0,0-1 0 0 0,-1 1 0 0 0,-1-1-1 0 0,1 0 1 0 0,-2 0 0 0 0,0 0-1 0 0,0-1 1 0 0,-1 0 0 0 0,-10 10 0 0 0,-2 0-48 0 0,-1 0 1 0 0,-1-1 0 0 0,0-1-1 0 0,-31 18 1 0 0,48-33 34 0 0,-8 5 5 0 0,-2 0 0 0 0,-25 10 0 0 0,39-18 72 0 0,7-1 21 0 0,18-3-6 0 0,-1 1 0 0 0,38 1 0 0 0,-47 2-84 0 0,13-1 87 0 0,-3 3-57 0 0,4 2 46 0 0,32 4 47 0 0,-15 1-61 0 0,6-1 10 0 0,-6 0-10 0 0,-7-2-87 0 0,-30-5-148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144 0 3679 0 0,'-2'7'1072'0'0,"1"-1"0"0"0,-1 0 0 0 0,0 0 0 0 0,0 0 0 0 0,-1 0 0 0 0,0 0 0 0 0,0 0 0 0 0,-6 8 0 0 0,1 1 1034 0 0,-34 51 2650 0 0,29-49-4376 0 0,2 0 1 0 0,0 2 0 0 0,-15 36-1 0 0,25-52-365 0 0,0 1 1 0 0,0 0-1 0 0,0 0 0 0 0,1-1 0 0 0,-1 1 0 0 0,1 0 1 0 0,0 0-1 0 0,0 0 0 0 0,0-1 0 0 0,1 1 0 0 0,0 0 1 0 0,-1 0-1 0 0,1-1 0 0 0,1 1 0 0 0,-1 0 0 0 0,0-1 1 0 0,1 1-1 0 0,0-1 0 0 0,3 6 0 0 0,15 9-15 0 0,-10-10 0 0 0,1 0 0 0 0,22 10 0 0 0,33 7-20 0 0,-52-20-76 0 0,3-3-1444 0 0,67 7-5756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0 10135 0 0,'0'14'3519'0'0,"-4"22"-2483"0"0,-1 0 0 0 0,-2-1 0 0 0,-1 1 1 0 0,-2-2-1 0 0,-2 1 0 0 0,0-2 0 0 0,-31 56 0 0 0,38-79-1551 0 0,-1-1-1 0 0,-1 1 1 0 0,-11 12-1 0 0,16-19 177 0 0,-1-1 1 0 0,1 1-1 0 0,-1 0 0 0 0,0-1 0 0 0,0 0 0 0 0,0 0 1 0 0,-1 0-1 0 0,1 0 0 0 0,0 0 0 0 0,-1-1 0 0 0,1 1 1 0 0,-1-1-1 0 0,1 0 0 0 0,-6 1 0 0 0,-6-2-6037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21 3799 0 0,'0'-2'-55'0'0,"1"-14"792"0"0,2 14 976 0 0,2 10 1399 0 0,10 35 2779 0 0,1 28-2094 0 0,-7-23-2500 0 0,-2-21-602 0 0,19 75 848 0 0,-21-87-1388 0 0,0-1-1 0 0,1 1 1 0 0,1-1-1 0 0,14 22 1 0 0,-3-15-41 0 0,-16-18-107 0 0,0-1 0 0 0,1 0-1 0 0,-1 0 1 0 0,1 0-1 0 0,-1 0 1 0 0,1-1-1 0 0,0 1 1 0 0,0-1-1 0 0,0 0 1 0 0,0 0 0 0 0,5 2-1 0 0,3-2-5 0 0,-1 0 0 0 0,1 0 0 0 0,14-1 0 0 0,-25 0-1 0 0,1 0-5 0 0,0 0 1 0 0,0 0-1 0 0,0 0 0 0 0,0 0 0 0 0,0 0 1 0 0,0 0-1 0 0,0 0 0 0 0,0 0 0 0 0,0-1 1 0 0,0 1-1 0 0,0 0 0 0 0,-1-1 0 0 0,1 1 0 0 0,0 0 1 0 0,0-1-1 0 0,0 1 0 0 0,0-1 0 0 0,0 1 1 0 0,-1-1-1 0 0,2-1 0 0 0,14-12-603 0 0,-1-1 1 0 0,-1-1-1 0 0,19-27 1 0 0,-10 9-6955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1990 109 2759 0 0,'0'0'32'0'0,"-1"0"-1"0"0,0 0 1 0 0,1 0-1 0 0,-1 0 1 0 0,0 0-1 0 0,1 0 0 0 0,-1-1 1 0 0,0 1-1 0 0,1 0 1 0 0,-1 0-1 0 0,1 0 1 0 0,-1-1-1 0 0,0 1 0 0 0,1 0 1 0 0,-1 0-1 0 0,1-1 1 0 0,-1 1-1 0 0,1-1 0 0 0,-1 1 1 0 0,1 0-1 0 0,-1-1 1 0 0,1 1-1 0 0,-1-1 1 0 0,1 1-1 0 0,-1-1 0 0 0,1 1 1 0 0,0-1-1 0 0,-1 0 1 0 0,1 0-1 0 0,-1-19-1378 0 0,2 12 194 0 0,-1 8 1260 0 0,0 1-34 0 0,1 0 0 0 0,-1 0 0 0 0,1 0 0 0 0,-1 0 0 0 0,1 0 0 0 0,0 0 0 0 0,-1 0 0 0 0,1 0 0 0 0,0-1 0 0 0,0 1 0 0 0,0 0 0 0 0,0 0 0 0 0,0-1 0 0 0,0 1 0 0 0,0 0 0 0 0,0-1 0 0 0,0 1 0 0 0,0-1-1 0 0,0 0 1 0 0,0 1 0 0 0,0-1 0 0 0,0 0 0 0 0,0 0 0 0 0,1 1 0 0 0,-1-1 0 0 0,0 0 0 0 0,0 0 0 0 0,0 0 0 0 0,0 0 0 0 0,1-1 0 0 0,-1 1 0 0 0,0 0 0 0 0,1-1 0 0 0,5-1-105 0 0,0-1-1 0 0,0 0 0 0 0,0-1 1 0 0,9-6-1 0 0,-11 6 156 0 0,0 1 0 0 0,1 0 1 0 0,-1 1-1 0 0,0-1 0 0 0,7-1 0 0 0,-3 3 3189 0 0,-8 1-3136 0 0,-1 0 0 0 0,1 0 0 0 0,-1 0 0 0 0,1 0 0 0 0,0 0 0 0 0,-1 0 0 0 0,1 0 0 0 0,-1 0 0 0 0,1 0 0 0 0,-1 0 0 0 0,1 0 0 0 0,0 0 0 0 0,-1 0 0 0 0,1-1 0 0 0,-1 1 0 0 0,1 0 0 0 0,-1 0 0 0 0,1-1 0 0 0,-1 1 0 0 0,1 0 0 0 0,-1-1 0 0 0,1 1 0 0 0,-1 0 0 0 0,0-1 0 0 0,1 1 1 0 0,-1-1-1 0 0,1 1 0 0 0,-1-1 0 0 0,0 1 0 0 0,0-1 0 0 0,1 1 0 0 0,-1-1 0 0 0,0 1 0 0 0,0-1 0 0 0,1 1 0 0 0,-1-1 0 0 0,0 1 0 0 0,0-1 0 0 0,0 0 0 0 0,0 1 0 0 0,0-1 0 0 0,0 1 0 0 0,0-1 0 0 0,0 0 0 0 0,0 1 0 0 0,-1-2 0 0 0,1 1-22 0 0,0 0 0 0 0,0-1 0 0 0,-1 1-1 0 0,1 0 1 0 0,0 0 0 0 0,-1-1 0 0 0,0 1 0 0 0,1 0-1 0 0,-1 0 1 0 0,0 0 0 0 0,1 0 0 0 0,-1 0 0 0 0,0 0-1 0 0,0 0 1 0 0,0 0 0 0 0,0 0 0 0 0,0 0 0 0 0,0 0-1 0 0,0 0 1 0 0,0 1 0 0 0,0-1 0 0 0,-1 0 0 0 0,1 1 0 0 0,0-1-1 0 0,0 1 1 0 0,0-1 0 0 0,-1 1 0 0 0,1 0 0 0 0,0 0-1 0 0,-1-1 1 0 0,1 1 0 0 0,0 0 0 0 0,-1 0 0 0 0,-1 0-1 0 0,-5 0 162 0 0,0 0 0 0 0,0 0 0 0 0,0 1 0 0 0,-11 2-1 0 0,-69 17 64 0 0,-105 36 0 0 0,151-40-447 0 0,0 2 0 0 0,2 1 1 0 0,0 2-1 0 0,-55 39 0 0 0,89-56 67 0 0,-214 161-266 0 0,13 17 41 0 0,10-1 188 0 0,49-46 14 0 0,86-71 25 0 0,2 3 0 0 0,4 2 0 0 0,2 3 0 0 0,-60 107 0 0 0,50-73 24 0 0,-65 116 115 0 0,107-178-113 0 0,2 0 0 0 0,2 2 0 0 0,-15 60 0 0 0,13-28-2 0 0,-22 95 79 0 0,36-137-83 0 0,1 0 1 0 0,0 70 0 0 0,13-1-20 0 0,26 130-1 0 0,-19-145 11 0 0,-9-53 24 0 0,19 61 1 0 0,-19-80-10 0 0,1-1 1 0 0,0 0 0 0 0,1-1-1 0 0,1 0 1 0 0,1 0 0 0 0,13 16-1 0 0,16 16 38 0 0,-4-7-42 0 0,10 5 20 0 0,-5-8-31 0 0,-14-15-11 0 0,26 19 11 0 0,8 4 31 0 0,-1 1-20 0 0,0-5 31 0 0,-4-8 11 0 0,-31-23-11 0 0,-8-5-44 0 0,-6-1 6 0 0,0-2 0 0 0,0 0 0 0 0,0 0 0 0 0,17 2 0 0 0,46 10 61 0 0,12 5-20 0 0,-8 3-45 0 0,-1-4-11 0 0,-8-5 13 0 0,24 0 67 0 0,-84-12-66 0 0,1-1-1 0 0,-1 1 0 0 0,0-2 0 0 0,16 1 0 0 0,21-3 61 0 0,32 2 21 0 0,-62-1-82 0 0,46 3 77 0 0,15 3-12 0 0,15 5-22 0 0,-2 4-45 0 0,-13 1-11 0 0,1 0 0 0 0,3-2 0 0 0,-1-2 0 0 0,0-6 0 0 0,5-4 0 0 0,7-5 11 0 0,6-4 31 0 0,-1-8-31 0 0,4-8 42 0 0,-40 9-42 0 0,6-1-11 0 0,0 3 11 0 0,2 1 31 0 0,5 0-31 0 0,-49 8-10 0 0,45-10 51 0 0,-3-5-41 0 0,8-6-11 0 0,-1-10 0 0 0,0-9 0 0 0,-9-3-18 0 0,-1-3 0 0 0,-3-3 0 0 0,77-84 0 0 0,-73 66 2 0 0,126-135-138 0 0,16 18 44 0 0,-40 37 110 0 0,-160 145 0 0 0,29-27 0 0 0,18-14 0 0 0,4-3 0 0 0,2 1 0 0 0,2 3 0 0 0,6 3 0 0 0,2 3 0 0 0,1 4 0 0 0,-3 4 0 0 0,-1 5 0 0 0,-1 7 0 0 0,2 7 0 0 0,-1 6 0 0 0,2 5 0 0 0,-3 7 0 0 0,-2 5 0 0 0,-5 6 0 0 0,-2 2 0 0 0,-1 3 12 0 0,1 3 36 0 0,3 2-25 0 0,1 2 19 0 0,2 2-31 0 0,3 3-11 0 0,-1 1 0 0 0,-2 3 0 0 0,-1 3 0 0 0,-2 3 0 0 0,1 3 0 0 0,51 40 0 0 0,-9-4 0 0 0,125 74 0 0 0,-182-131 0 0 0,22 6 0 0 0,-8-9 0 0 0,13-2 732 0 0,95 15 0 0 0,-94-22-395 0 0,64 9-1915 0 0,-119-19 1582 0 0,-5 0 139 0 0,0-1-1 0 0,1-1 1 0 0,17 0-1 0 0,-13 0 6 0 0,-4 1 13 0 0,-1-2 0 0 0,1 0 0 0 0,17-2 0 0 0,30-2-410 0 0,-30 1-256 0 0,-12 0 323 0 0,-3 1-106 0 0,0 0-1 0 0,26-9 1 0 0,28-10 199 0 0,99-41 1 0 0,-124 39 142 0 0,-1-1 0 0 0,41-31 0 0 0,-57 35-17 0 0,-2-1 0 0 0,-1-2-1 0 0,45-49 1 0 0,-60 59-30 0 0,-1 0 0 0 0,0 0 0 0 0,-1-1 0 0 0,-1 0 0 0 0,0 0 0 0 0,-1 0-1 0 0,0-1 1 0 0,-1 0 0 0 0,-1-1 0 0 0,0 1 0 0 0,-1-1 0 0 0,-1 1 0 0 0,0-1 0 0 0,-2 0 0 0 0,1 0 0 0 0,-4-21-1 0 0,-2-22 56 0 0,-2 0 0 0 0,-3 1 0 0 0,-2 1-1 0 0,-3-1 1 0 0,-3 2 0 0 0,-44-99-1 0 0,35 99-31 0 0,-2 2-1 0 0,-3 0 0 0 0,-1 3 1 0 0,-72-85-1 0 0,8 27-27 0 0,43 45 15 0 0,-3 4 0 0 0,-65-55 0 0 0,-173-121 250 0 0,218 172-267 0 0,-19-13 0 0 0,81 66 0 0 0,-1 1 0 0 0,-1 0 0 0 0,0 1 0 0 0,-29-10 0 0 0,-113-41 19 0 0,78 27 4 0 0,-127-32-1 0 0,135 52 27 0 0,-131-6-1 0 0,69 9-61 0 0,120 8-208 0 0,1 0 0 0 0,0-1 0 0 0,0 0 0 0 0,0-1 0 0 0,1-1 0 0 0,-1 0 0 0 0,1-1 0 0 0,0 0 0 0 0,1-1 0 0 0,-14-9 0 0 0,-8-9-8160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18 102 8607 0 0,'-10'-2'318'0'0,"9"1"-176"0"0,1 1-1 0 0,0 0 1 0 0,-1 0 0 0 0,1 0 0 0 0,-1-1 0 0 0,1 1 0 0 0,0 0 0 0 0,-1 0 0 0 0,1-1 0 0 0,0 1 0 0 0,-1 0 0 0 0,1-1 0 0 0,0 1 0 0 0,-1 0 0 0 0,1-1-1 0 0,0 1 1 0 0,0-1 0 0 0,-1 1 0 0 0,1 0 0 0 0,0-1 0 0 0,0 1 0 0 0,0-1 0 0 0,0 1 0 0 0,-1-1 0 0 0,1 1 0 0 0,0 0 0 0 0,0-1 0 0 0,0 1 0 0 0,0-1-1 0 0,0 1 1 0 0,0-1 0 0 0,0 1 0 0 0,0-1 0 0 0,1 1 0 0 0,-1-1 0 0 0,0 1 0 0 0,0 0 0 0 0,0-1 0 0 0,0 1 0 0 0,1-1 0 0 0,-1 1 0 0 0,0 0 0 0 0,0-1-1 0 0,2-1 2144 0 0,6-1-1908 0 0,24-8 6 0 0,-24 8 29 0 0,0 3 17 0 0,3-1-285 0 0,33 2 560 0 0,22 3-33 0 0,215-5 490 0 0,-125-13-993 0 0,-99 6-246 0 0,-34 5-29 0 0,47-11-728 0 0,-27 4 271 0 0,-32 8-68 0 0,-3-1-268 0 0,24-7-116 0 0,-24 7-986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20 101 9215 0 0,'-20'2'1474'0'0,"29"-8"1030"0"0,23-6-619 0 0,-20 7-1423 0 0,15-3 442 0 0,8 1 409 0 0,34-8-25 0 0,12 1-162 0 0,159-12 350 0 0,-175 23-1368 0 0,30 0-197 0 0,8 1-1174 0 0,-60 1-702 0 0,-32 0-4778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204 0 12895 0 0,'0'0'1518'0'0,"2"7"-772"0"0,9 20 218 0 0,-9-20 42 0 0,5 1-52 0 0,0 1-697 0 0,24 26 785 0 0,-7-12-466 0 0,-17-17-61 0 0,2 1-231 0 0,2 2-215 0 0,33 22 360 0 0,-9-8-311 0 0,-26-18-20 0 0,-2 1-2 0 0,28 26 146 0 0,-31-23-92 0 0,13 26 2 0 0,-16-34-142 0 0,-1 0 1 0 0,1 0-1 0 0,-1 0 0 0 0,1 0 1 0 0,-1 0-1 0 0,0 1 0 0 0,1-1 0 0 0,-1 0 1 0 0,0 0-1 0 0,0 0 0 0 0,0 0 1 0 0,0 1-1 0 0,0 0 0 0 0,0 14 40 0 0,-2 1 0 0 0,0-1 0 0 0,0 0 0 0 0,-2 0 0 0 0,0-1 0 0 0,0 1 0 0 0,-9 18 0 0 0,-15 15-22 0 0,-2-1 0 0 0,-1-1 0 0 0,-3-2 0 0 0,-2-1 0 0 0,-2-1 0 0 0,-63 55 0 0 0,7-24-1797 0 0,47-43-5794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1375 0 0,'0'0'4659'0'0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3351 840 3535 0 0,'0'0'479'0'0,"3"-3"200"0"0,29-28 2666 0 0,-30 28-2762 0 0,0-1-21 0 0,7-10-15 0 0,-8 12-55 0 0,1-2-20 0 0,2-4-85 0 0,-1 0 1 0 0,-1 1-1 0 0,-1-1 1 0 0,1 0-1 0 0,0 0 1 0 0,-1 1-1 0 0,0-12 1 0 0,-3 3 49 0 0,-1 1 0 0 0,1-1 1 0 0,-2 1-1 0 0,-1 0 0 0 0,0-1 0 0 0,-1 1 1 0 0,0 2-1 0 0,-2-2 0 0 0,0 1 0 0 0,0 0 1 0 0,-11-12-1 0 0,1 2-54 0 0,-2 1 0 0 0,-1 0 0 0 0,-1 1 0 0 0,-43-33 1 0 0,33 32-115 0 0,-1 2 0 0 0,-2 2 0 0 0,-42-19 0 0 0,-115-33 424 0 0,116 47-581 0 0,-276-80 140 0 0,234 80-207 0 0,0 6 0 0 0,-1 4 1 0 0,-181 2-1 0 0,228 13-45 0 0,-1 4 0 0 0,0 2 0 0 0,1 3 0 0 0,-128 37 0 0 0,135-27-4 0 0,-120 43-41 0 0,145-47 35 0 0,-1 3 0 0 0,-54 33-1 0 0,2 13-34 0 0,1 4-1 0 0,-159 156 1 0 0,213-185 79 0 0,3 0-1 0 0,1 3 1 0 0,3 0 0 0 0,2 2-1 0 0,0 1 1 0 0,-34 82-1 0 0,38-66 19 0 0,3 1-1 0 0,2 1 0 0 0,4 1 0 0 0,-17 130 0 0 0,22-61-32 0 0,5 0 0 0 0,6 0 1 0 0,23 177-1 0 0,-14-250-75 0 0,4 1 0 0 0,20 61 0 0 0,57 113-112 0 0,90 159 240 0 0,-143-327-54 0 0,3-1 0 0 0,4-1 0 0 0,78 91 0 0 0,-68-96-110 0 0,105 87 0 0 0,-123-119 51 0 0,-1-3-1 0 0,3-1 0 0 0,2-2 0 0 0,65 30 0 0 0,-39-28 3 0 0,1-3 1 0 0,1-1-1 0 0,0-5 1 0 0,2-2 0 0 0,104 6-1 0 0,-79-15-59 0 0,1-5-1 0 0,-1-4 1 0 0,147-25 0 0 0,-143 10-390 0 0,187-59 1 0 0,-211 51 93 0 0,-2-2 1 0 0,138-79-1 0 0,270-190 7 0 0,-419 258 411 0 0,-3-2 0 0 0,-2-2-1 0 0,75-77 1 0 0,-101 89 47 0 0,-4-1 0 0 0,1-1 1 0 0,-3-1-1 0 0,-1-1 0 0 0,-2-2 0 0 0,-1 0 0 0 0,17-46 0 0 0,-19 30 98 0 0,-2 0-1 0 0,-4-1 1 0 0,-1-1-1 0 0,8-99 1 0 0,-16 41 230 0 0,-11-157-1 0 0,-3 101-284 0 0,-10-113 219 0 0,10 197-236 0 0,-26-107-1 0 0,27 159-63 0 0,-1 0-1 0 0,-1 2 1 0 0,-2 0 0 0 0,-2 1-1 0 0,-34-57 1 0 0,33 65-11 0 0,-1 2 0 0 0,0 0-1 0 0,-1 1 1 0 0,-1 0 0 0 0,-1 2 0 0 0,0 0 0 0 0,-2 1-1 0 0,-24-13 1 0 0,9 8-167 0 0,-2 2 0 0 0,-1 3 0 0 0,-64-22-1 0 0,-129-20-870 0 0,165 45 101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0 374 10591 0 0,'67'-39'5538'0'0,"-60"34"-5426"0"0,6-2 439 0 0,-1-1 1 0 0,21-18-1 0 0,-14 10-215 0 0,40-33 821 0 0,-38 31-578 0 0,0 1 0 0 0,1 0 0 0 0,46-25 1 0 0,-52 33-452 0 0,43-21 283 0 0,-21 12-216 0 0,-28 14-62 0 0,46-22-706 0 0,-53 24 376 0 0,1 0 1 0 0,0 0-1 0 0,-1 0 0 0 0,1-1 0 0 0,-1 1 0 0 0,1-1 1 0 0,-1 0-1 0 0,3-3 0 0 0,3-3-1954 0 0,-1 1-4479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1257 221 6447 0 0,'0'0'499'0'0,"0"-1"-328"0"0,-3-5-59 0 0,2 6 369 0 0,0-8 261 0 0,-1 0 0 0 0,-1 1-1 0 0,2-1 1 0 0,-2 1 0 0 0,-1-1 0 0 0,1 1 0 0 0,0 0 0 0 0,-2 0-1 0 0,1 1 1 0 0,-6-7 0 0 0,6 7-363 0 0,-2 0-1 0 0,1 0 1 0 0,-2 1 0 0 0,2 0 0 0 0,-2 1-1 0 0,1-1 1 0 0,-2 1 0 0 0,2 0 0 0 0,-1 1-1 0 0,-13-5 1 0 0,-8-1 97 0 0,-43-10 0 0 0,53 16-335 0 0,-37-10-31 0 0,-1 2 1 0 0,-1 3-1 0 0,-64-1 1 0 0,97 9-78 0 0,0 2 0 0 0,0 0 0 0 0,0 0 0 0 0,1 3 0 0 0,-1 0 1 0 0,0 1-1 0 0,1 1 0 0 0,1 2 0 0 0,-1 0 0 0 0,-22 13 0 0 0,13-3-135 0 0,1 3 0 0 0,-55 48 0 0 0,-45 62-248 0 0,116-114 325 0 0,0 3-1 0 0,1-1 1 0 0,1 1 0 0 0,1 0-1 0 0,1 1 1 0 0,0 0-1 0 0,3 2 1 0 0,0-1 0 0 0,-7 29-1 0 0,1 14-44 0 0,3 1 0 0 0,-2 73 0 0 0,8-60-215 0 0,4 0 0 0 0,3-1 0 0 0,24 149 0 0 0,-17-182 132 0 0,2-2 1 0 0,2 1 0 0 0,1-1 0 0 0,3-1 0 0 0,1-1 0 0 0,3 0 0 0 0,1-2 0 0 0,30 43 0 0 0,-39-66-32 0 0,1-1 1 0 0,0 0-1 0 0,1-1 1 0 0,1-1-1 0 0,0 0 1 0 0,0-1-1 0 0,2 0 0 0 0,0-2 1 0 0,0 0-1 0 0,23 9 1 0 0,-16-10 169 0 0,0-1 0 0 0,1-1-1 0 0,-1-2 1 0 0,2 0 0 0 0,0-2 0 0 0,-1-1 0 0 0,43 1 0 0 0,-29-5-137 0 0,1-2-1 0 0,0-1 1 0 0,0-3 0 0 0,-1 0 0 0 0,0-3 0 0 0,43-17-1 0 0,14-7-888 0 0,-2-5 0 0 0,152-86 0 0 0,11-48 281 0 0,-207 133 216 0 0,-1-2 0 0 0,77-88 0 0 0,-104 104 247 0 0,-3-2-1 0 0,33-58 1 0 0,-43 68 358 0 0,-1 0 1 0 0,-1-1-1 0 0,-1 0 0 0 0,0-1 0 0 0,-2 0 1 0 0,4-25-1 0 0,-8 29 121 0 0,-1-2 0 0 0,0 2 0 0 0,-1-2-1 0 0,0 1 1 0 0,-2 0 0 0 0,-1 0 0 0 0,0 1 0 0 0,0-1 0 0 0,-2 1 0 0 0,0 0-1 0 0,-15-28 1 0 0,-5 0 653 0 0,-2 0 0 0 0,-54-65-1 0 0,32 52-98 0 0,-3 2 0 0 0,-2 2 0 0 0,-2 2 0 0 0,-2 4 0 0 0,-3 2 0 0 0,-1 2 0 0 0,-2 4 0 0 0,-74-35 1 0 0,-22 10-439 0 0,136 55-790 0 0,-2 2 0 0 0,0 1 1 0 0,1 1-1 0 0,-38-2 0 0 0,27 8-6140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320 134 5527 0 0,'-1'0'423'0'0,"-2"-6"-138"0"0,-3-1 346 0 0,1-1 1 0 0,-2 2-1 0 0,1-1 0 0 0,-1 1 0 0 0,-1 0 0 0 0,1 0 0 0 0,-1 0 0 0 0,0 2 0 0 0,0-1 0 0 0,0 1 0 0 0,-1 0 0 0 0,-13-4 0 0 0,18 7-448 0 0,-1 1-1 0 0,0-1 1 0 0,1 1-1 0 0,-1 0 1 0 0,1 1-1 0 0,-1-1 1 0 0,1 1-1 0 0,0 0 1 0 0,-1 0-1 0 0,0 0 1 0 0,1 1-1 0 0,0 0 1 0 0,0 0-1 0 0,0 0 1 0 0,-1 0-1 0 0,2 0 1 0 0,-1 1-1 0 0,0 0 1 0 0,-6 5-1 0 0,-1 3-191 0 0,-1 0 0 0 0,2 1 0 0 0,0 0 0 0 0,-14 20 1 0 0,18-21-5 0 0,0-1 1 0 0,0 1 0 0 0,1 0 0 0 0,0 0-1 0 0,1 0 1 0 0,0 1 0 0 0,1-1 0 0 0,1 1-1 0 0,-1 0 1 0 0,2 0 0 0 0,-1 0 0 0 0,2 0-1 0 0,0 0 1 0 0,0 0 0 0 0,1 0 0 0 0,1 0-1 0 0,0 0 1 0 0,0-1 0 0 0,1 1 0 0 0,1 0-1 0 0,9 21 1 0 0,-10-24 70 0 0,-2-6-35 0 0,0-2 0 0 0,0 2 0 0 0,0 0 0 0 0,0-1 0 0 0,1 0 0 0 0,-1 0 0 0 0,1 0 0 0 0,-1 0 0 0 0,0 0 0 0 0,1 0 0 0 0,3 2 0 0 0,31 32 59 0 0,-30-30-73 0 0,1-2 0 0 0,0 1 0 0 0,0 0 0 0 0,1-2 0 0 0,7 5 0 0 0,-5-4-10 0 0,1 0 0 0 0,1-1 1 0 0,14 2-1 0 0,-9-3-17 0 0,-2 0 0 0 0,20-1 1 0 0,22-6 29 0 0,-50 5 23 0 0,0-1 0 0 0,1 0 1 0 0,-1 0-1 0 0,-1 0 0 0 0,16-6 1 0 0,-9 3 6 0 0,-7 2-23 0 0,0 1-1 0 0,1-1 0 0 0,-1-1 0 0 0,1 1 1 0 0,-1 0-1 0 0,10-7 0 0 0,-4 3-7 0 0,9-4 32 0 0,29-18-15 0 0,-33 19-7 0 0,-11 6-1 0 0,0-1-1 0 0,0 1 0 0 0,-1-1 1 0 0,1 0-1 0 0,-2 0 0 0 0,8-7 1 0 0,15-15 45 0 0,-24 23-49 0 0,0 1 0 0 0,-1 1 0 0 0,0-2 0 0 0,1 0 0 0 0,-1 0 0 0 0,0 1 0 0 0,0 0 0 0 0,0-2 0 0 0,-1 1-1 0 0,3-3 1 0 0,-1-2 35 0 0,-1 6-20 0 0,0 0 1 0 0,0-1 0 0 0,0 1-1 0 0,-1-1 1 0 0,1 1 0 0 0,-2-1-1 0 0,1 0 1 0 0,2-5-1 0 0,-1 1 27 0 0,-1 6-39 0 0,0 0-1 0 0,-1-1 1 0 0,1 0 0 0 0,0 0-1 0 0,-1 0 1 0 0,1 0 0 0 0,-1 2-1 0 0,0-2 1 0 0,1 0-1 0 0,-1 0 1 0 0,0 0 0 0 0,0 0-1 0 0,0 1 1 0 0,-1-4-1 0 0,0-2 30 0 0,0 3-9 0 0,1 0 0 0 0,-1 0 0 0 0,0-1 0 0 0,-1 0 1 0 0,1 2-1 0 0,-1-2 0 0 0,0 1 0 0 0,1 0 0 0 0,-2 0 0 0 0,1 0 1 0 0,-1 1-1 0 0,-5-8 0 0 0,-3-1 159 0 0,-25-22 1 0 0,33 31-176 0 0,-33-26 228 0 0,-1 2 0 0 0,-2 1-1 0 0,0 2 1 0 0,-1 1 0 0 0,-45-17-1 0 0,77 38-232 0 0,0-2 1 0 0,-1 1-1 0 0,1 1 0 0 0,-1 0 0 0 0,1 1 0 0 0,-2-1 1 0 0,-15 1-1 0 0,19 1-1062 0 0,1 1 1 0 0,0 0 0 0 0,0 0-1 0 0,0 0 1 0 0,-6 2 0 0 0,-8 6-5875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5:38:22.1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1375 0 0,'6'-1'1556'0'0,"-9"4"-2666"0"0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5:38:23.0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146 57 2303 0 0,'-2'1'3332'0'0,"-9"3"1432"0"0,11-4-4665 0 0,0-1 0 0 0,0 0-1 0 0,1 0 1 0 0,-1 0 0 0 0,0 0 0 0 0,0 1-1 0 0,0-1 1 0 0,0 0 0 0 0,0 0-1 0 0,0 0 1 0 0,0 0 0 0 0,0 1-1 0 0,-1-1 1 0 0,1 0 0 0 0,0 0 0 0 0,0 0-1 0 0,-1 0 1 0 0,1 1 0 0 0,0-1-1 0 0,-1 0 1 0 0,1 1 0 0 0,-1-1 0 0 0,1 0-1 0 0,-1 0 1 0 0,0 0 0 0 0,-20-15 2404 0 0,6 5-1147 0 0,14 10-1335 0 0,0 0 1 0 0,-1-1 0 0 0,1 1 0 0 0,-1 0 0 0 0,0 0-1 0 0,1 0 1 0 0,-1 0 0 0 0,0 0 0 0 0,1 1-1 0 0,-1-1 1 0 0,0 0 0 0 0,0 1 0 0 0,0 0 0 0 0,0-1-1 0 0,0 1 1 0 0,1 0 0 0 0,-1 0 0 0 0,0 0 0 0 0,0 0-1 0 0,0 0 1 0 0,0 0 0 0 0,0 1 0 0 0,0-1 0 0 0,0 1-1 0 0,1-1 1 0 0,-4 2 0 0 0,3-1 7 0 0,-1 1 0 0 0,1 0-1 0 0,0-1 1 0 0,-1 1 0 0 0,1 0 0 0 0,0 0 0 0 0,0 0 0 0 0,0 1-1 0 0,0-1 1 0 0,1 0 0 0 0,-1 1 0 0 0,1-1 0 0 0,-1 1 0 0 0,1 0 0 0 0,0-1-1 0 0,-1 5 1 0 0,0-2-217 0 0,0-1-1 0 0,1 1 1 0 0,-1 0 0 0 0,1 0-1 0 0,0 0 1 0 0,1 0-1 0 0,-1 1 1 0 0,1-1 0 0 0,0 0-1 0 0,0 0 1 0 0,1 0-1 0 0,0 0 1 0 0,-1 0-1 0 0,2 0 1 0 0,2 9 0 0 0,-3-11 108 0 0,0 0 0 0 0,0-1 0 0 0,1 1 0 0 0,-1-1 0 0 0,1 1 0 0 0,-1-1 1 0 0,1 0-1 0 0,2 3 0 0 0,-3-4-25 0 0,0-1 0 0 0,0 1 1 0 0,0-1-1 0 0,0 1 0 0 0,0-1 1 0 0,0 1-1 0 0,0-1 0 0 0,0 1 0 0 0,0-1 1 0 0,0 0-1 0 0,0 1 0 0 0,0-1 1 0 0,0 0-1 0 0,0 0 0 0 0,0 0 0 0 0,1 0 1 0 0,-1 0-1 0 0,0 0 0 0 0,0 0 1 0 0,0-1-1 0 0,0 1 0 0 0,0 0 0 0 0,2-1 1 0 0,2-1-4154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18.5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79 62 919 0 0,'-32'-6'10590'0'0,"30"7"-10265"0"0,0 0 0 0 0,0 1 0 0 0,0-1-1 0 0,0 1 1 0 0,1 0 0 0 0,-1-1 0 0 0,0 1 0 0 0,1 0 0 0 0,-1 0 0 0 0,1 0 0 0 0,0 0 0 0 0,0 0 0 0 0,0 0 0 0 0,0 0 0 0 0,-2 5 0 0 0,-10 39-465 0 0,9-31 483 0 0,3-12-309 0 0,0 0 1 0 0,1 1-1 0 0,-1-1 0 0 0,1 0 0 0 0,0 1 0 0 0,-1-1 0 0 0,1 1 0 0 0,1-1 1 0 0,-1 0-1 0 0,1 5 0 0 0,-1-8-4 0 0,1 1 0 0 0,-1 0 0 0 0,0-1 0 0 0,1 1 0 0 0,-1 0 0 0 0,0-1 0 0 0,1 1 0 0 0,-1 0 0 0 0,1-1 0 0 0,-1 1 0 0 0,1-1 0 0 0,-1 1 1 0 0,1-1-1 0 0,-1 1 0 0 0,1-1 0 0 0,-1 0 0 0 0,1 1 0 0 0,0-1 0 0 0,-1 0 0 0 0,2 1 0 0 0,-1-1 12 0 0,1 1 0 0 0,-1-1-1 0 0,1 0 1 0 0,-1 0 0 0 0,1 0 0 0 0,-1 0 0 0 0,1 0-1 0 0,-1-1 1 0 0,1 1 0 0 0,-1 0 0 0 0,1-1 0 0 0,-1 1-1 0 0,3-2 1 0 0,4-2 20 0 0,0-1 0 0 0,-1 0 0 0 0,0 0 0 0 0,0 0 0 0 0,0-1 0 0 0,0 0 0 0 0,-1-1 0 0 0,0 1 0 0 0,-1-1-1 0 0,1 0 1 0 0,-1-1 0 0 0,-1 1 0 0 0,1-1 0 0 0,-1 0 0 0 0,-1 0 0 0 0,1-1 0 0 0,3-13 0 0 0,-7 20-61 0 0,0 1 0 0 0,1 0 0 0 0,-1-1 0 0 0,0 1 0 0 0,0 0 0 0 0,0-1 0 0 0,0 1 1 0 0,0-1-1 0 0,0 1 0 0 0,0 0 0 0 0,-1-1 0 0 0,1 1 0 0 0,0 0 0 0 0,-1 0 0 0 0,0-3 0 0 0,0 3 0 0 0,1 1 0 0 0,-1-1-1 0 0,1 1 1 0 0,-1 0 0 0 0,1-1 0 0 0,-1 1-1 0 0,1-1 1 0 0,-1 1 0 0 0,1 0-1 0 0,-1 0 1 0 0,0-1 0 0 0,1 1 0 0 0,-1 0-1 0 0,1 0 1 0 0,-1 0 0 0 0,0-1-1 0 0,1 1 1 0 0,-1 0 0 0 0,0 0 0 0 0,1 0-1 0 0,-1 0 1 0 0,0 0 0 0 0,0 1 0 0 0,-2-1 0 0 0,0 1 0 0 0,1 0 1 0 0,-1 0-1 0 0,0 0 1 0 0,1 0-1 0 0,-1 1 1 0 0,0-1-1 0 0,1 1 0 0 0,0-1 1 0 0,-1 1-1 0 0,1 0 1 0 0,-4 4-1 0 0,-3 4-13 0 0,0 0 0 0 0,1 1 0 0 0,1 0 0 0 0,0 1 0 0 0,-9 17 0 0 0,16-29 13 0 0,0 0 0 0 0,0 0 0 0 0,0 0 0 0 0,0 0 0 0 0,0 0 0 0 0,0 1 0 0 0,0-1 0 0 0,-1 0 0 0 0,1 0 0 0 0,0 0 1 0 0,0 0-1 0 0,0 0 0 0 0,0 1 0 0 0,0-1 0 0 0,0 0 0 0 0,0 0 0 0 0,0 0 0 0 0,0 1 0 0 0,0-1 0 0 0,0 0 0 0 0,0 0 0 0 0,0 0 0 0 0,0 0 0 0 0,0 1 0 0 0,0-1 0 0 0,0 0 0 0 0,0 0 0 0 0,1 0 0 0 0,-1 0 0 0 0,0 0 0 0 0,0 1 0 0 0,0-1 0 0 0,0 0 0 0 0,0 0 0 0 0,0 0 0 0 0,0 0 0 0 0,0 0 0 0 0,1 1 0 0 0,-1-1 0 0 0,0 0 0 0 0,0 0 0 0 0,0 0 0 0 0,0 0 0 0 0,1 0 0 0 0,-1 0 0 0 0,0 0 0 0 0,0 0 1 0 0,0 0-1 0 0,12-3 81 0 0,10-9 113 0 0,-10 2-33 0 0,1 0-1 0 0,13-15 0 0 0,-23 21-124 0 0,0 0 0 0 0,1 0 0 0 0,-1 0 0 0 0,0 0 0 0 0,-1 0 0 0 0,1-1 0 0 0,-1 1 0 0 0,0-1 0 0 0,0 0 0 0 0,0 1 0 0 0,1-8 0 0 0,-3 11-34 0 0,0 0 0 0 0,1 0 0 0 0,-1 0 0 0 0,0 0 0 0 0,0 1 0 0 0,0-1 0 0 0,0 0 0 0 0,0 0 0 0 0,0 0 0 0 0,-1 0 0 0 0,1 0 0 0 0,0 0 0 0 0,0 0 0 0 0,-1 0 0 0 0,1 0 0 0 0,0 1 0 0 0,-1-1 0 0 0,1 0 0 0 0,-1 0 0 0 0,1 0 0 0 0,-1 1 0 0 0,1-1 0 0 0,-1 0 0 0 0,0 1 0 0 0,1-1 0 0 0,-1 0 0 0 0,0 1 0 0 0,0-1 0 0 0,1 1 0 0 0,-1-1 0 0 0,0 1 0 0 0,0-1 0 0 0,0 1 0 0 0,0 0 0 0 0,0-1 0 0 0,1 1 0 0 0,-1 0 0 0 0,0 0 0 0 0,0 0 0 0 0,0 0 0 0 0,0 0 1 0 0,0 0-1 0 0,0 0 0 0 0,0 0 0 0 0,0 0 0 0 0,0 0 0 0 0,0 0 0 0 0,1 0 0 0 0,-2 1 0 0 0,-3 0 17 0 0,1 0 0 0 0,0 0 1 0 0,-1 0-1 0 0,1 1 1 0 0,0 0-1 0 0,0 0 1 0 0,0 0-1 0 0,-7 5 1 0 0,-8 12-274 0 0,15-12-189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19.5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115 38 2759 0 0,'-11'2'1052'0'0,"0"0"0"0"0,0-1 0 0 0,0 0 0 0 0,-1 0 0 0 0,-17-3 0 0 0,22 1 477 0 0,7 1-1457 0 0,0 0 0 0 0,0 0 0 0 0,0 2 2015 0 0,0-2-2015 0 0,0 0 0 0 0,-1 0 0 0 0,1 0 0 0 0,0 0 0 0 0,0 0 0 0 0,0 0 0 0 0,0 0 0 0 0,0 0 0 0 0,0 0 0 0 0,0 0 0 0 0,0 0 0 0 0,7 14 104 0 0,-6-13-113 0 0,-1 0-44 0 0,0 0-1 0 0,0 0 1 0 0,1 0-1 0 0,-1 0 1 0 0,0 0-1 0 0,1 0 0 0 0,-1 0 1 0 0,0-1-1 0 0,1 1 1 0 0,-1 0-1 0 0,1 0 1 0 0,0 0-1 0 0,-1-1 1 0 0,1 1-1 0 0,-1 0 1 0 0,1-1-1 0 0,0 1 1 0 0,0-1-1 0 0,-1 1 1 0 0,1-1-1 0 0,0 1 1 0 0,1 0-1 0 0,28 10 171 0 0,-20-9-148 0 0,-2 1 249 0 0,-2-4-138 0 0,1-1-12 0 0,0 0 0 0 0,0 0-1 0 0,-1 0 1 0 0,1-1 0 0 0,6-3-1 0 0,-12 6-110 0 0,0-1 1 0 0,0 0-1 0 0,0 1 0 0 0,0-1 0 0 0,0 0 1 0 0,0 0-1 0 0,0 0 0 0 0,0 0 0 0 0,0 0 1 0 0,0 0-1 0 0,-1 0 0 0 0,1 0 0 0 0,0 0 1 0 0,-1 0-1 0 0,1 0 0 0 0,-1-1 0 0 0,1 0 0 0 0,-1 1-18 0 0,0-1-1 0 0,0 1 0 0 0,0 0 0 0 0,0 0 1 0 0,0-1-1 0 0,-1 1 0 0 0,1 0 0 0 0,-1 0 1 0 0,1 0-1 0 0,-1 0 0 0 0,1-1 0 0 0,-1 1 1 0 0,1 0-1 0 0,-1 0 0 0 0,0 0 0 0 0,0 0 1 0 0,0 0-1 0 0,1 0 0 0 0,-1 1 0 0 0,0-1 1 0 0,0 0-1 0 0,-2-1 0 0 0,1 1 4 0 0,0-1-1 0 0,0 0 1 0 0,0 1 0 0 0,0 0-1 0 0,0-1 1 0 0,0 1-1 0 0,0 0 1 0 0,-1 0-1 0 0,1 0 1 0 0,-1 0 0 0 0,1 1-1 0 0,0-1 1 0 0,-1 0-1 0 0,1 1 1 0 0,-1 0 0 0 0,0 0-1 0 0,1 0 1 0 0,-1 0-1 0 0,1 0 1 0 0,-1 0-1 0 0,1 1 1 0 0,-1-1 0 0 0,-2 2-1 0 0,2-1 14 0 0,0 1-1 0 0,0-1 1 0 0,0 1-1 0 0,0 0 1 0 0,1 0-1 0 0,-1 0 1 0 0,1 1-1 0 0,-1-1 0 0 0,1 1 1 0 0,0-1-1 0 0,0 1 1 0 0,0 0-1 0 0,0 0 1 0 0,0 0-1 0 0,1 0 1 0 0,-3 5-1 0 0,-5 12 160 0 0,3-8-179 0 0,0 1 0 0 0,1-1 0 0 0,1 1 0 0 0,0 0 0 0 0,1 0 0 0 0,-3 23 0 0 0,6-35 2 0 0,0-1-1 0 0,0 1 1 0 0,-1-1 0 0 0,1 1-1 0 0,0-1 1 0 0,0 1 0 0 0,1-1-1 0 0,-1 1 1 0 0,0-1 0 0 0,0 0 0 0 0,0 1-1 0 0,0-1 1 0 0,0 1 0 0 0,0-1-1 0 0,1 1 1 0 0,-1-1 0 0 0,0 0-1 0 0,0 1 1 0 0,1-1 0 0 0,-1 1 0 0 0,0-1-1 0 0,0 0 1 0 0,1 1 0 0 0,-1-1-1 0 0,1 0 1 0 0,-1 0 0 0 0,0 1-1 0 0,1-1 1 0 0,-1 0 0 0 0,0 0 0 0 0,1 1-1 0 0,0-1 1 0 0,16-4 280 0 0,13-18 12 0 0,-20 11-212 0 0,0-1 0 0 0,-1 1 0 0 0,0-1-1 0 0,0-1 1 0 0,-2 0 0 0 0,1 0 0 0 0,-2 0 0 0 0,0-1-1 0 0,8-27 1 0 0,-13 40-119 0 0,-1 0 1 0 0,0 0-1 0 0,1 0 0 0 0,-1 0 0 0 0,0 0 0 0 0,0-1 1 0 0,0 1-1 0 0,0 0 0 0 0,0 0 0 0 0,-1 0 0 0 0,1 0 0 0 0,0 0 1 0 0,0 0-1 0 0,-1 0 0 0 0,1 0 0 0 0,0 0 0 0 0,-1 0 1 0 0,1 0-1 0 0,-1 0 0 0 0,0 0 0 0 0,1 0 0 0 0,-2-1 1 0 0,2 1-58 0 0,-1 1 1 0 0,0 0 0 0 0,0-1 0 0 0,0 1-1 0 0,1 0 1 0 0,-1 0 0 0 0,0-1 0 0 0,0 1-1 0 0,0 0 1 0 0,0 0 0 0 0,1 0 0 0 0,-1 0-1 0 0,0 0 1 0 0,0 0 0 0 0,0 0-1 0 0,0 0 1 0 0,0 0 0 0 0,1 1 0 0 0,-1-1-1 0 0,0 0 1 0 0,0 1 0 0 0,0-1 0 0 0,1 0-1 0 0,-1 1 1 0 0,0-1 0 0 0,0 1 0 0 0,1-1-1 0 0,-1 1 1 0 0,0 0 0 0 0,-9 8-5833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0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26 65 7367 0 0,'-5'11'4924'0'0,"2"17"-3512"0"0,4-22-1377 0 0,-1 1-1 0 0,1-1 1 0 0,0 0-1 0 0,0 0 1 0 0,1 0-1 0 0,3 10 1 0 0,-4-15-14 0 0,-1 0-1 0 0,0 0 1 0 0,1 0 0 0 0,-1 0 0 0 0,1 0-1 0 0,-1 0 1 0 0,1-1 0 0 0,0 1 0 0 0,-1 0-1 0 0,1-1 1 0 0,0 1 0 0 0,-1 0-1 0 0,1-1 1 0 0,0 1 0 0 0,0-1 0 0 0,0 1-1 0 0,0-1 1 0 0,-1 1 0 0 0,1-1 0 0 0,1 1-1 0 0,0-1 98 0 0,-1 0-1 0 0,0-1 0 0 0,0 1 0 0 0,0 0 0 0 0,0-1 1 0 0,1 1-1 0 0,-1 0 0 0 0,0-1 0 0 0,0 0 1 0 0,0 1-1 0 0,0-1 0 0 0,0 0 0 0 0,0 1 0 0 0,0-1 1 0 0,0 0-1 0 0,-1 0 0 0 0,1 0 0 0 0,0 0 1 0 0,0 0-1 0 0,-1 0 0 0 0,2-1 0 0 0,1-4 151 0 0,1 1 0 0 0,-1-1-1 0 0,0 1 1 0 0,0-1 0 0 0,-1 0 0 0 0,0 0-1 0 0,0 0 1 0 0,0-1 0 0 0,-1 1-1 0 0,1-11 1 0 0,-2 13-262 0 0,1 1 0 0 0,-1-1-1 0 0,0 0 1 0 0,-1 1 0 0 0,1-1-1 0 0,-1 1 1 0 0,1-1 0 0 0,-1 1-1 0 0,0-1 1 0 0,0 1 0 0 0,-1 0-1 0 0,1-1 1 0 0,-1 1 0 0 0,0 0-1 0 0,1 0 1 0 0,-1 0 0 0 0,-1 0-1 0 0,1 0 1 0 0,0 1 0 0 0,-5-5-1 0 0,6 6 1 0 0,0 0-1 0 0,1 1 1 0 0,-1-1-1 0 0,0 1 1 0 0,0-1-1 0 0,0 1 1 0 0,1-1-1 0 0,-1 1 1 0 0,0-1-1 0 0,0 1 1 0 0,0 0-1 0 0,0-1 1 0 0,0 1-1 0 0,0 0 1 0 0,1 0-1 0 0,-1 0 0 0 0,0 0 1 0 0,0 0-1 0 0,0 0 1 0 0,0 0-1 0 0,0 0 1 0 0,0 0-1 0 0,0 0 1 0 0,0 0-1 0 0,0 1 1 0 0,0-1-1 0 0,0 0 1 0 0,-1 1-1 0 0,1 1 18 0 0,-1-1-1 0 0,1 1 1 0 0,0-1-1 0 0,-1 1 1 0 0,1-1-1 0 0,0 1 1 0 0,0 0-1 0 0,0-1 1 0 0,0 1-1 0 0,0 0 1 0 0,0 0-1 0 0,0 3 1 0 0,-2 5 14 0 0,1 0 1 0 0,0 1-1 0 0,-1 19 1 0 0,3-27-53 0 0,0 0 0 0 0,0 0 0 0 0,0 0 0 0 0,1 0 1 0 0,-1 0-1 0 0,1 0 0 0 0,-1 0 0 0 0,1-1 1 0 0,0 1-1 0 0,2 3 0 0 0,-3-6 26 0 0,1 1-1 0 0,-1 0 1 0 0,1-1-1 0 0,-1 1 1 0 0,1-1-1 0 0,-1 1 1 0 0,1-1 0 0 0,-1 1-1 0 0,1-1 1 0 0,0 1-1 0 0,-1-1 1 0 0,1 0-1 0 0,0 1 1 0 0,-1-1 0 0 0,1 0-1 0 0,0 1 1 0 0,-1-1-1 0 0,1 0 1 0 0,0 0-1 0 0,0 0 1 0 0,-1 0 0 0 0,1 0-1 0 0,0 0 1 0 0,0 0-1 0 0,-1 0 1 0 0,1 0-1 0 0,0 0 1 0 0,0 0 0 0 0,-1 0-1 0 0,1-1 1 0 0,0 1-1 0 0,-1 0 1 0 0,1 0 0 0 0,0-1-1 0 0,-1 1 1 0 0,1-1-1 0 0,0 1 1 0 0,-1 0-1 0 0,1-1 1 0 0,-1 1 0 0 0,1-1-1 0 0,-1 1 1 0 0,1-1-1 0 0,0-1 1 0 0,2 0 68 0 0,1-1 1 0 0,-1 0-1 0 0,0 0 0 0 0,-1 0 1 0 0,1 0-1 0 0,0 0 1 0 0,-1-1-1 0 0,0 1 1 0 0,0-1-1 0 0,0 0 0 0 0,0 1 1 0 0,0-1-1 0 0,-1 0 1 0 0,0 0-1 0 0,2-7 0 0 0,-3 9-62 0 0,0 0-1 0 0,0-1 1 0 0,-1 1-1 0 0,1-1 0 0 0,0 1 1 0 0,-1 0-1 0 0,1-1 1 0 0,-1 1-1 0 0,0 0 1 0 0,0 0-1 0 0,0-1 0 0 0,0 1 1 0 0,0 0-1 0 0,-1 0 1 0 0,1 0-1 0 0,0 0 1 0 0,-1 1-1 0 0,0-1 0 0 0,1 0 1 0 0,-1 0-1 0 0,0 1 1 0 0,0-1-1 0 0,0 1 0 0 0,0 0 1 0 0,0 0-1 0 0,0 0 1 0 0,0-1-1 0 0,-3 1 0 0 0,3 0 4 0 0,1 1-1 0 0,-1-1 1 0 0,0 1-1 0 0,1-1 0 0 0,-1 1 1 0 0,0 0-1 0 0,0 0 1 0 0,0 0-1 0 0,1 0 0 0 0,-1 0 1 0 0,0 0-1 0 0,0 1 1 0 0,1-1-1 0 0,-1 0 0 0 0,0 1 1 0 0,-2 1-1 0 0,3-2-96 0 0,0 0-1 0 0,0 1 0 0 0,0-1 0 0 0,0 1 1 0 0,0 0-1 0 0,0-1 0 0 0,0 1 0 0 0,0 0 1 0 0,0-1-1 0 0,1 1 0 0 0,-1 0 1 0 0,0 0-1 0 0,1 0 0 0 0,-1 0 0 0 0,0 0 1 0 0,1-1-1 0 0,-1 1 0 0 0,1 0 0 0 0,-1 0 1 0 0,1 0-1 0 0,0 1 0 0 0,-1-1 1 0 0,1 0-1 0 0,0 0 0 0 0,0 0 0 0 0,0 0 1 0 0,0 2-1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1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7367 0 0,'0'0'143'0'0,"-1"1"-1"0"0,1-1 1 0 0,-1 0-1 0 0,1 1 0 0 0,0-1 1 0 0,-1 0-1 0 0,1 1 1 0 0,0-1-1 0 0,-1 1 1 0 0,1-1-1 0 0,0 1 0 0 0,0-1 1 0 0,-1 1-1 0 0,1-1 1 0 0,0 1-1 0 0,0-1 0 0 0,0 1 1 0 0,0-1-1 0 0,0 1 1 0 0,-1-1-1 0 0,1 1 1 0 0,0-1-1 0 0,0 1 0 0 0,0-1 1 0 0,1 2-1 0 0,-5 19 291 0 0,2-2-379 0 0,1 1 0 0 0,1 0 0 0 0,1-1 0 0 0,0 1 0 0 0,2-1 0 0 0,6 28 0 0 0,-9-46 7 0 0,1 1 0 0 0,-1-1 1 0 0,1 0-1 0 0,-1 0 1 0 0,1 1-1 0 0,0-1 1 0 0,-1 0-1 0 0,1 0 0 0 0,0 0 1 0 0,0 0-1 0 0,0 0 1 0 0,1 1-1 0 0,-2-2-18 0 0,0 0-1 0 0,0 1 1 0 0,1-1 0 0 0,-1 0-1 0 0,0 0 1 0 0,1 0 0 0 0,-1 0-1 0 0,0 0 1 0 0,1 0-1 0 0,-1 0 1 0 0,1 1 0 0 0,-1-1-1 0 0,0 0 1 0 0,1 0 0 0 0,-1 0-1 0 0,0-1 1 0 0,1 1 0 0 0,-1 0-1 0 0,0 0 1 0 0,1 0 0 0 0,-1 0-1 0 0,0 0 1 0 0,1 0 0 0 0,-1 0-1 0 0,0-1 1 0 0,1 1-1 0 0,-1 0 1 0 0,1 0 0 0 0,0-2 102 0 0,0 1-1 0 0,0-1 1 0 0,1 1 0 0 0,-1-1 0 0 0,0 0-1 0 0,0 1 1 0 0,-1-1 0 0 0,1 0 0 0 0,0 0-1 0 0,0 1 1 0 0,-1-1 0 0 0,1 0 0 0 0,-1 0-1 0 0,1-3 1 0 0,0-4 1 0 0,0-1 0 0 0,-1 1 0 0 0,0 0 0 0 0,0-1 0 0 0,-1 1 0 0 0,0 0 0 0 0,0-1 0 0 0,-1 1 0 0 0,-1 0 0 0 0,-4-14 0 0 0,4 23-362 0 0,0 8 120 0 0,1 7-19 0 0,2-2 258 0 0,1-1-1 0 0,1 0 1 0 0,0 1 0 0 0,6 21-1 0 0,-7-34-78 0 0,-1 0-1 0 0,0 0 0 0 0,1 0 1 0 0,-1 0-1 0 0,1 0 1 0 0,-1 1-1 0 0,1-1 0 0 0,-1 0 1 0 0,0 0-1 0 0,1 0 1 0 0,-1 0-1 0 0,1 0 0 0 0,-1-1 1 0 0,1 1-1 0 0,-1 0 1 0 0,0 0-1 0 0,1 0 0 0 0,-1 0 1 0 0,1 0-1 0 0,-1-1 1 0 0,0 1-1 0 0,1 0 0 0 0,-1 0 1 0 0,0-1-1 0 0,1 1 1 0 0,-1 0-1 0 0,0 0 0 0 0,1-1 1 0 0,-1 1-1 0 0,0 0 1 0 0,0-1-1 0 0,1 1 1 0 0,-1-1-1 0 0,13-12 361 0 0,-5 3-209 0 0,-1 0 0 0 0,0 0 0 0 0,10-21 0 0 0,-15 26-164 0 0,0 1 0 0 0,0 0-1 0 0,-1 0 1 0 0,1-1 0 0 0,-1 1-1 0 0,0-1 1 0 0,-1 1 0 0 0,1-1-1 0 0,-1 1 1 0 0,0-1 0 0 0,0 1-1 0 0,0-1 1 0 0,-2-7 0 0 0,2 11-38 0 0,0 1 0 0 0,0 0 1 0 0,0-1-1 0 0,0 1 1 0 0,0 0-1 0 0,0-1 0 0 0,0 1 1 0 0,0-1-1 0 0,0 1 1 0 0,-1 0-1 0 0,1-1 1 0 0,0 1-1 0 0,0 0 0 0 0,0-1 1 0 0,-1 1-1 0 0,1 0 1 0 0,0 0-1 0 0,0-1 0 0 0,-1 1 1 0 0,1 0-1 0 0,0 0 1 0 0,-1-1-1 0 0,1 1 1 0 0,0 0-1 0 0,-1 0 0 0 0,1 0 1 0 0,0-1-1 0 0,-1 1 1 0 0,1 0-1 0 0,0 0 1 0 0,-1 0-1 0 0,1 0 0 0 0,-1 0 1 0 0,1 0-1 0 0,-1 0 1 0 0,-11 9 203 0 0,-7 20-135 0 0,2 12-826 0 0,9-12-4802 0 0,1-3-1588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2.83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58 99 5983 0 0,'-1'-3'531'0'0,"1"0"-1"0"0,-1-1 0 0 0,0 1 0 0 0,0 0 0 0 0,0 0 1 0 0,0 0-1 0 0,-1 0 0 0 0,1 0 0 0 0,-3-3 1 0 0,3 5-371 0 0,0-1 1 0 0,1 1 0 0 0,-1 0 0 0 0,0 0 0 0 0,0 0 0 0 0,1 0-1 0 0,-1 0 1 0 0,0 0 0 0 0,0 0 0 0 0,0 0 0 0 0,-1 0 0 0 0,1 1-1 0 0,0-1 1 0 0,0 0 0 0 0,0 0 0 0 0,0 1 0 0 0,-1-1 0 0 0,1 1-1 0 0,0 0 1 0 0,-1-1 0 0 0,1 1 0 0 0,0 0 0 0 0,-1-1 0 0 0,1 1-1 0 0,-2 0 1 0 0,2 2 127 0 0,0 0 0 0 0,-1 0-1 0 0,1 0 1 0 0,0 0-1 0 0,1 0 1 0 0,-1 0 0 0 0,0 0-1 0 0,1 0 1 0 0,-1 0 0 0 0,1 1-1 0 0,-1-1 1 0 0,1 0 0 0 0,0 0-1 0 0,0 3 1 0 0,0 0-32 0 0,-2 6-477 0 0,1-1 0 0 0,0 1 0 0 0,1 0-1 0 0,0-1 1 0 0,3 16 0 0 0,-3-25 280 0 0,3 3 114 0 0,12 11 23 0 0,-12-11 1035 0 0,0-5-1200 0 0,-1 1 0 0 0,1 0 0 0 0,-1-1 0 0 0,1 1 0 0 0,-1-1 0 0 0,1 0 0 0 0,-1 0 0 0 0,1 0 0 0 0,-1 0 0 0 0,4-2 0 0 0,0 0 24 0 0,-3 1-11 0 0,0-1 1 0 0,0 1 0 0 0,0 0-1 0 0,0-1 1 0 0,-1 0 0 0 0,1 0-1 0 0,-1 0 1 0 0,0 0 0 0 0,0 0-1 0 0,0 0 1 0 0,0 0-1 0 0,0-1 1 0 0,-1 1 0 0 0,1-1-1 0 0,-1 1 1 0 0,0-1 0 0 0,0 1-1 0 0,0-1 1 0 0,-1 0 0 0 0,1-7-1 0 0,-1 10-38 0 0,0-1-1 0 0,0 1 1 0 0,0 0-1 0 0,0-1 1 0 0,0 1-1 0 0,-1-1 0 0 0,1 1 1 0 0,0 0-1 0 0,-1-1 1 0 0,1 1-1 0 0,-1 0 1 0 0,0-1-1 0 0,1 1 1 0 0,-2-2-1 0 0,2 3-5 0 0,-1-1 0 0 0,0 1-1 0 0,1 0 1 0 0,-1-1 0 0 0,1 1 0 0 0,-1-1-1 0 0,1 1 1 0 0,-1 0 0 0 0,0-1 0 0 0,1 1-1 0 0,-1 0 1 0 0,0 0 0 0 0,1-1-1 0 0,-1 1 1 0 0,0 0 0 0 0,0 0 0 0 0,1 0-1 0 0,-1 0 1 0 0,0 0 0 0 0,0 0 0 0 0,-1 1-37 0 0,0-1 1 0 0,0 1-1 0 0,0-1 1 0 0,0 1-1 0 0,0 0 1 0 0,1 0-1 0 0,-1 0 1 0 0,0 0 0 0 0,1 0-1 0 0,-1 0 1 0 0,1 0-1 0 0,-1 0 1 0 0,1 1-1 0 0,0-1 1 0 0,-1 1-1 0 0,1-1 1 0 0,0 1 0 0 0,-2 2-1 0 0,-2 5-182 0 0,3-6 167 0 0,0 0 0 0 0,0 0 0 0 0,0 1 0 0 0,0-1 0 0 0,0 1-1 0 0,1 0 1 0 0,0-1 0 0 0,-1 1 0 0 0,1 0 0 0 0,1 0 0 0 0,-2 5 0 0 0,2-9 113 0 0,2 3 3 0 0,5-6 855 0 0,-1-3-862 0 0,0-1 0 0 0,0 1-1 0 0,0-1 1 0 0,-1 0 0 0 0,0 0 0 0 0,0-1-1 0 0,4-9 1 0 0,-7 13-81 0 0,0 0 0 0 0,0 0-1 0 0,0 0 1 0 0,-1-1 0 0 0,0 1 0 0 0,1 0 0 0 0,-2-1 0 0 0,1 0-1 0 0,0 1 1 0 0,-1-1 0 0 0,0 1 0 0 0,0-1 0 0 0,-1 1-1 0 0,1-1 1 0 0,-1 0 0 0 0,-2-7 0 0 0,0 6-491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3.5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 31 4143 0 0,'0'-1'291'0'0,"0"0"-1"0"0,0 0 1 0 0,0 0-1 0 0,0 0 1 0 0,0 1-1 0 0,0-1 1 0 0,0 0-1 0 0,0 0 1 0 0,0 0-1 0 0,-1 1 1 0 0,1-1-1 0 0,0 0 1 0 0,0 0-1 0 0,-1 0 1 0 0,1 1-1 0 0,-1-1 1 0 0,0-1-1 0 0,1 2-145 0 0,0 0 0 0 0,-1 0 0 0 0,1 0 0 0 0,0 0 0 0 0,-1 0 0 0 0,1 0 0 0 0,0 0 0 0 0,-1 0 0 0 0,1 0 0 0 0,-1 0 0 0 0,1 0 0 0 0,0 0 0 0 0,0 0 0 0 0,-1 0 0 0 0,1 0 0 0 0,0 1 0 0 0,-1-1 0 0 0,1 0 0 0 0,0 0 0 0 0,-1 0 0 0 0,1 0 0 0 0,0 1 0 0 0,0-1 0 0 0,-1 0 0 0 0,1 0 0 0 0,0 0 0 0 0,-1 1 0 0 0,-15 22 3237 0 0,7-2-2955 0 0,0 1-1 0 0,2-1 1 0 0,0 2 0 0 0,2-1-1 0 0,0 1 1 0 0,-1 27 0 0 0,6-49-376 0 0,0-1 1 0 0,-1 1 0 0 0,1 0 0 0 0,0-1 0 0 0,0 1 0 0 0,0 0 0 0 0,0-1-1 0 0,0 1 1 0 0,0 0 0 0 0,0 0 0 0 0,0-1 0 0 0,0 1 0 0 0,0 0 0 0 0,1-1-1 0 0,-1 1 1 0 0,0 0 0 0 0,0-1 0 0 0,1 1 0 0 0,-1 0 0 0 0,0-1 0 0 0,1 1-1 0 0,-1-1 1 0 0,1 1 0 0 0,-1-1 0 0 0,1 1 0 0 0,-1-1 0 0 0,1 1 0 0 0,-1-1 0 0 0,1 1-1 0 0,-1-1 1 0 0,1 1 0 0 0,0-1 0 0 0,-1 0 0 0 0,1 0 0 0 0,-1 1 0 0 0,1-1-1 0 0,0 0 1 0 0,0 0 0 0 0,0 0 356 0 0,5-4-313 0 0,0 0-68 0 0,0-1 1 0 0,0 0-1 0 0,-1 0 1 0 0,1 0-1 0 0,-1-1 1 0 0,0 0-1 0 0,-1 0 1 0 0,1-1-1 0 0,-1 1 0 0 0,0-1 1 0 0,-1 0-1 0 0,0 0 1 0 0,0 0-1 0 0,4-14 1 0 0,-7 19-24 0 0,0 0-1 0 0,1 0 1 0 0,-1 0 0 0 0,0 0-1 0 0,0 0 1 0 0,-1 0 0 0 0,1 0 0 0 0,0 0-1 0 0,-1 0 1 0 0,1 0 0 0 0,-2-3-1 0 0,2 4-2 0 0,-1 0 1 0 0,1 1-1 0 0,-1-1 0 0 0,1 0 0 0 0,-1 0 0 0 0,1 1 0 0 0,-1-1 0 0 0,0 1 0 0 0,1-1 0 0 0,-1 0 0 0 0,0 1 0 0 0,1-1 0 0 0,-1 1 1 0 0,0 0-1 0 0,0-1 0 0 0,1 1 0 0 0,-1-1 0 0 0,0 1 0 0 0,-1 0 0 0 0,0 0-17 0 0,0 0 0 0 0,0 0 0 0 0,0 0 0 0 0,0 0 0 0 0,0 0 0 0 0,0 1 0 0 0,0-1 0 0 0,0 1 0 0 0,0 0 0 0 0,1-1 0 0 0,-1 1 0 0 0,0 0 0 0 0,0 0-1 0 0,1 0 1 0 0,-1 0 0 0 0,0 0 0 0 0,1 1 0 0 0,-1-1 0 0 0,1 0 0 0 0,0 1 0 0 0,-3 2 0 0 0,-1 3-75 0 0,1-1-1 0 0,-1 1 1 0 0,1 0-1 0 0,-5 12 0 0 0,8-15 129 0 0,-1-1 0 0 0,1 1 1 0 0,0-1-1 0 0,0 1 0 0 0,0 0 0 0 0,1 0 0 0 0,-1 0 0 0 0,1-1 0 0 0,0 1 0 0 0,0 0 0 0 0,1 6 0 0 0,-1-9 16 0 0,1 2-52 0 0,8-4 426 0 0,16-10-331 0 0,-24 11-87 0 0,1-1-1 0 0,-1 0 1 0 0,1 1-1 0 0,0-1 1 0 0,-1 0-1 0 0,0 0 0 0 0,1 0 1 0 0,-1 0-1 0 0,1 0 1 0 0,-1 0-1 0 0,0 0 1 0 0,0-1-1 0 0,0 1 1 0 0,0 0-1 0 0,0-1 1 0 0,1-1-1 0 0,2-3 16 0 0,3-2 86 0 0,-1 1 0 0 0,0-1 0 0 0,-1 0 0 0 0,0-1 0 0 0,0 1-1 0 0,-1-1 1 0 0,5-15 0 0 0,-7 19-309 0 0,-1-1 1 0 0,1 1-1 0 0,-1-1 0 0 0,-1 0 0 0 0,1 1 0 0 0,-1-1 0 0 0,-1-8 1 0 0,0 9-719 0 0,1 1 0 0 0,-1-1 0 0 0,-1 1 0 0 0,1-1 0 0 0,-4-7 0 0 0,-1 1-6374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6447 0 0,'76'4'9717'0'0,"-54"-3"-9423"0"0,-9-1 3167 0 0,1 0-2518 0 0,41 0-307 0 0,-41 0 442 0 0,-5 7-844 0 0,27 24-118 0 0,-34-29-105 0 0,0 0 1 0 0,0 1-1 0 0,-1-1 1 0 0,1 0 0 0 0,-1 1-1 0 0,1-1 1 0 0,-1 1-1 0 0,0-1 1 0 0,0 1-1 0 0,0 0 1 0 0,0-1 0 0 0,-1 1-1 0 0,1 0 1 0 0,-1 0-1 0 0,0 0 1 0 0,1 3-1 0 0,-2 3 20 0 0,1 0-1 0 0,-2-1 0 0 0,-2 14 0 0 0,2-13-2 0 0,-13 48 12 0 0,-2-1 1 0 0,-41 88-1 0 0,29-76-340 0 0,13-30-1425 0 0,2-4-5955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4.3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1 3679 0 0,'-13'21'5928'0'0,"7"-13"-4197"0"0,1 1-465 0 0,0 1 1 0 0,1-1-1 0 0,-5 14 1 0 0,-9 59 1413 0 0,6-25-1505 0 0,34-98 581 0 0,-17 28-1722 0 0,17-51 274 0 0,-21 58-284 0 0,1 0-1 0 0,-1 0 0 0 0,0 0 1 0 0,-1 0-1 0 0,1 0 0 0 0,-1 0 1 0 0,0-1-1 0 0,-2-8 0 0 0,2 14-23 0 0,0 0 0 0 0,-1 0 0 0 0,1 0 0 0 0,0 0 0 0 0,0 0 0 0 0,0 1 0 0 0,-1-1 0 0 0,1 0 0 0 0,0 0 0 0 0,-1 1 0 0 0,1-1 0 0 0,-1 0 0 0 0,1 0 0 0 0,-1 1 0 0 0,1-1 0 0 0,-1 0 0 0 0,1 1 0 0 0,-1-1 0 0 0,0 1 0 0 0,1-1 0 0 0,-2 0 0 0 0,1 1 0 0 0,0 0 0 0 0,1 0 0 0 0,-1 0 0 0 0,1 0 0 0 0,-1 0 0 0 0,0 0 0 0 0,1 0 0 0 0,-1 1 0 0 0,0-1 0 0 0,1 0 0 0 0,-1 0 0 0 0,1 1 0 0 0,-1-1 0 0 0,1 0 0 0 0,-1 1 0 0 0,1-1 0 0 0,-1 0 0 0 0,1 1 0 0 0,-1-1 0 0 0,1 1 0 0 0,-1 0 0 0 0,-2 2 0 0 0,0 1 0 0 0,0 0 0 0 0,1-1 0 0 0,0 1 0 0 0,0 0 0 0 0,-3 7 0 0 0,1 0 3 0 0,2-5 7 0 0,-1 1 0 0 0,2-1 0 0 0,-1 1 1 0 0,0-1-1 0 0,0 10 0 0 0,5-14 235 0 0,4-6-165 0 0,17-16 11 0 0,-4 3-116 0 0,-16 13-101 0 0,1-1-19 0 0,25-29-141 0 0,-10 4-3298 0 0,-17 24-3330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5.34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76 10591 0 0,'-10'39'3024'0'0,"7"-24"-3163"0"0,2 0 0 0 0,0 0-1 0 0,1 1 1 0 0,3 20 0 0 0,-4-36 147 0 0,1 1 0 0 0,0-1 0 0 0,0 0 0 0 0,0 1 0 0 0,0-1 0 0 0,0 1 0 0 0,0-1 0 0 0,0 1 0 0 0,0-1 0 0 0,1 1 0 0 0,-1-1-1 0 0,0 0 1 0 0,0 1 0 0 0,0-1 0 0 0,0 1 0 0 0,1-1 0 0 0,-1 0 0 0 0,0 1 0 0 0,0-1 0 0 0,1 0 0 0 0,-1 1 0 0 0,0-1 0 0 0,1 0 0 0 0,-1 1 0 0 0,0-1 0 0 0,1 0-1 0 0,-1 0 1 0 0,0 1 0 0 0,1-1 0 0 0,-1 0 0 0 0,0 0 0 0 0,1 1 0 0 0,10-10 899 0 0,6-21 956 0 0,-11 15-825 0 0,-1-1 0 0 0,0 0 0 0 0,3-25 0 0 0,-7 37-930 0 0,0-1 0 0 0,0 1 0 0 0,-1-1 0 0 0,0 1 0 0 0,0-1 0 0 0,0 0 0 0 0,-1 1 0 0 0,1-1 1 0 0,-1 1-1 0 0,0 0 0 0 0,-1-1 0 0 0,1 1 0 0 0,-1 0 0 0 0,0-1 0 0 0,0 1 0 0 0,0 0 0 0 0,-5-6 1 0 0,7 9-109 0 0,-1 0 1 0 0,1 0-1 0 0,-1 0 1 0 0,0 1-1 0 0,1-1 1 0 0,-1 0-1 0 0,0 1 1 0 0,1-1-1 0 0,-1 0 1 0 0,0 1-1 0 0,0-1 1 0 0,0 1 0 0 0,0-1-1 0 0,1 1 1 0 0,-1 0-1 0 0,0-1 1 0 0,0 1-1 0 0,0 0 1 0 0,0 0-1 0 0,0-1 1 0 0,0 1-1 0 0,0 0 1 0 0,0 0 0 0 0,0 0-1 0 0,0 0 1 0 0,0 0-1 0 0,0 0 1 0 0,0 1-1 0 0,0-1 1 0 0,0 0-1 0 0,0 0 1 0 0,0 1-1 0 0,1-1 1 0 0,-1 1 0 0 0,0-1-1 0 0,0 0 1 0 0,0 1-1 0 0,0 0 1 0 0,1-1-1 0 0,-1 1 1 0 0,0-1-1 0 0,0 1 1 0 0,1 0-1 0 0,-1 0 1 0 0,1-1 0 0 0,-1 1-1 0 0,0 0 1 0 0,1 0-1 0 0,0 0 1 0 0,-1 0-1 0 0,0 1 1 0 0,-1 3-2 0 0,-1 0 0 0 0,1 1 0 0 0,0 0 1 0 0,0 0-1 0 0,1-1 0 0 0,-2 12 0 0 0,2-2-57 0 0,0-1-1 0 0,2 22 0 0 0,0-32 46 0 0,-1 0 0 0 0,1-1-1 0 0,-1 1 1 0 0,1 0-1 0 0,0 0 1 0 0,0-1-1 0 0,1 1 1 0 0,-1-1 0 0 0,1 1-1 0 0,-1-1 1 0 0,1 0-1 0 0,0 1 1 0 0,1-1-1 0 0,3 5 1 0 0,1-4-67 0 0,7-5 31 0 0,18-11 102 0 0,-20 5 64 0 0,-7 1-38 0 0,0 0 1 0 0,0-1-1 0 0,-1 0 0 0 0,0 1 0 0 0,0-1 0 0 0,-1-1 1 0 0,1 1-1 0 0,2-12 0 0 0,-5 17-71 0 0,0-1 0 0 0,-1 1 0 0 0,1-1 0 0 0,-1 0 0 0 0,1 0 1 0 0,-1 1-1 0 0,0-1 0 0 0,0 0 0 0 0,0 0 0 0 0,-1 1 0 0 0,1-1 0 0 0,-1 0 0 0 0,1 1 0 0 0,-1-1 0 0 0,0 0 1 0 0,0 1-1 0 0,0-1 0 0 0,0 1 0 0 0,-1-1 0 0 0,1 1 0 0 0,0 0 0 0 0,-1-1 0 0 0,0 1 0 0 0,0 0 1 0 0,1 0-1 0 0,-1 0 0 0 0,-1 1 0 0 0,1-1 0 0 0,0 0 0 0 0,-3-1 0 0 0,-4-1-1644 0 0,-1 2-5916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5.7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1 1 455 0 0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26.2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106 62 4383 0 0,'1'0'8'0'0,"-1"-1"-1"0"0,0 0 0 0 0,0 0 0 0 0,1 1 1 0 0,-1-1-1 0 0,0 0 0 0 0,0 0 1 0 0,0 0-1 0 0,0 1 0 0 0,0-1 0 0 0,0 0 1 0 0,0 0-1 0 0,-1 0 0 0 0,1 1 0 0 0,0-1 1 0 0,0 0-1 0 0,-1 0 0 0 0,1 1 0 0 0,0-1 1 0 0,-1 0-1 0 0,1 0 0 0 0,-1 1 0 0 0,1-1 1 0 0,0 1-1 0 0,-1-1 0 0 0,0 0 1 0 0,0 0-1 0 0,0 0 105 0 0,1 1 1 0 0,0-1-1 0 0,-1 1 1 0 0,1 0 0 0 0,-1-1-1 0 0,1 1 1 0 0,-1-1-1 0 0,0 1 1 0 0,1 0-1 0 0,-1-1 1 0 0,1 1-1 0 0,-1 0 1 0 0,0 0 0 0 0,1 0-1 0 0,-1-1 1 0 0,1 1-1 0 0,-1 0 1 0 0,0 0-1 0 0,1 0 1 0 0,-1 0-1 0 0,0 0 1 0 0,1 0 0 0 0,-1 0-1 0 0,0 0 1 0 0,1 0-1 0 0,-1 1 1 0 0,0-1-1 0 0,1 0 1 0 0,-1 0-1 0 0,1 0 1 0 0,-1 1 0 0 0,0-1-1 0 0,1 0 1 0 0,-1 1-1 0 0,1-1 1 0 0,-1 1-1 0 0,-2 2 602 0 0,1-1-1 0 0,1 1 1 0 0,-1-1 0 0 0,0 1-1 0 0,1 0 1 0 0,-1 0-1 0 0,1-1 1 0 0,0 1-1 0 0,-2 5 1 0 0,3-8-640 0 0,0 1 1 0 0,0 0 0 0 0,0-1 0 0 0,-1 1 0 0 0,1 0-1 0 0,0-1 1 0 0,0 1 0 0 0,0 0 0 0 0,0-1 0 0 0,0 1-1 0 0,0-1 1 0 0,1 1 0 0 0,-1 0 0 0 0,0-1-1 0 0,0 1 1 0 0,0 0 0 0 0,1-1 0 0 0,-1 1 0 0 0,0-1-1 0 0,0 1 1 0 0,1 0 0 0 0,-1-1 0 0 0,1 1-1 0 0,-1-1 1 0 0,0 1 0 0 0,1-1 0 0 0,-1 1 0 0 0,1-1-1 0 0,-1 0 1 0 0,1 1 0 0 0,0-1 0 0 0,-1 0-1 0 0,1 1 1 0 0,-1-1 0 0 0,1 0 0 0 0,0 1 0 0 0,-1-1-1 0 0,1 0 1 0 0,-1 0 0 0 0,1 0 0 0 0,0 0-1 0 0,-1 0 1 0 0,1 0 0 0 0,0 0 0 0 0,-1 0 0 0 0,1 0-1 0 0,0 0 1 0 0,-1 0 0 0 0,1 0 0 0 0,0 0-1 0 0,0-1 1 0 0,3 0-24 0 0,-1 0 1 0 0,1 0-1 0 0,-1 0 0 0 0,0 0 0 0 0,1-1 0 0 0,-1 1 1 0 0,0-1-1 0 0,0 0 0 0 0,0 0 0 0 0,0 0 1 0 0,-1-1-1 0 0,1 1 0 0 0,0-1 0 0 0,3-4 0 0 0,-2 2 77 0 0,1-1-1 0 0,-1 0 0 0 0,-1 0 0 0 0,1 0 0 0 0,-1 0 1 0 0,4-10-1 0 0,-6 11 57 0 0,-2 4-169 0 0,-7 9-345 0 0,-8 15-734 0 0,14-17 887 0 0,0-1 0 0 0,0 1-1 0 0,1-1 1 0 0,0 1 0 0 0,0 0 0 0 0,0-1-1 0 0,0 9 1 0 0,1-12 204 0 0,0-1 0 0 0,0 0 0 0 0,0 0 1 0 0,0 0-1 0 0,1 0 0 0 0,-1 0 0 0 0,0 1 0 0 0,1-1 0 0 0,-1 0 1 0 0,0 0-1 0 0,1 0 0 0 0,-1 0 0 0 0,1 0 0 0 0,0 0 0 0 0,-1 0 0 0 0,1 0 1 0 0,0 0-1 0 0,-1-1 0 0 0,1 1 0 0 0,0 0 0 0 0,0 0 0 0 0,0 0 0 0 0,0-1 1 0 0,0 1-1 0 0,0-1 0 0 0,0 1 0 0 0,0-1 0 0 0,0 1 0 0 0,0-1 1 0 0,0 1-1 0 0,0-1 0 0 0,0 0 0 0 0,0 0 0 0 0,1 1 0 0 0,-1-1 0 0 0,0 0 1 0 0,0 0-1 0 0,0 0 0 0 0,0 0 0 0 0,0 0 0 0 0,1-1 0 0 0,0 1 1 0 0,-1 0 238 0 0,7-5-184 0 0,23-11 36 0 0,-23 11 146 0 0,-4 1-124 0 0,-1 1-88 0 0,0 0 0 0 0,-1 0 0 0 0,0 0-1 0 0,1-1 1 0 0,-1 1 0 0 0,0-1 0 0 0,-1 1-1 0 0,3-6 1 0 0,-4 8-21 0 0,0-1 0 0 0,0 1-1 0 0,1 0 1 0 0,-1-1-1 0 0,0 1 1 0 0,0 0 0 0 0,-1-1-1 0 0,1 1 1 0 0,0 0 0 0 0,0-1-1 0 0,-1 1 1 0 0,1 0 0 0 0,-1-1-1 0 0,1 1 1 0 0,-1 0 0 0 0,1 0-1 0 0,-1-1 1 0 0,0 1 0 0 0,0 0-1 0 0,1 0 1 0 0,-1 0-1 0 0,0 0 1 0 0,0 0 0 0 0,0 0-1 0 0,0 0 1 0 0,0 1 0 0 0,0-1-1 0 0,-1 0 1 0 0,1 0 0 0 0,0 1-1 0 0,0-1 1 0 0,-1 1 0 0 0,1-1-1 0 0,-2 0 1 0 0,0 0-7 0 0,-1-1 1 0 0,0 0 0 0 0,0 1-1 0 0,0 0 1 0 0,0 0-1 0 0,0 0 1 0 0,0 0 0 0 0,0 1-1 0 0,-1 0 1 0 0,1-1-1 0 0,0 2 1 0 0,0-1 0 0 0,0 0-1 0 0,0 1 1 0 0,0 0-1 0 0,-1 0 1 0 0,1 0 0 0 0,1 0-1 0 0,-1 1 1 0 0,0-1-1 0 0,0 1 1 0 0,0 0 0 0 0,-4 3-1 0 0,-1 3 15 0 0,1-1 1 0 0,0 1-1 0 0,0 1 1 0 0,1 0-1 0 0,-1 0 0 0 0,2 0 1 0 0,-8 13-1 0 0,2 2 14 0 0,8-17-67 0 0,1 0 0 0 0,-1 0 0 0 0,0 0 0 0 0,-9 10 0 0 0,11-17-1625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45.55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71 86 1375 0 0,'-1'-1'1760'0'0,"-2"1"-1372"0"0,0-1 644 0 0,0 1-212 0 0,-1-1 30 0 0,-1 1 742 0 0,0 2-592 0 0,0-1-467 0 0,0 1-46 0 0,1 1 366 0 0,-1-1-200 0 0,1 0 19 0 0,-1-1-188 0 0,2 0-381 0 0,0 0 85 0 0,-1-1 296 0 0,2 1 187 0 0,-1 1 14 0 0,1 1-364 0 0,1 0 119 0 0,0 2 150 0 0,2 2-405 0 0,1 0-30 0 0,1 0-154 0 0,1 1 20 0 0,2-2-207 0 0,-1 0 62 0 0,2-1-20 0 0,0-1-767 0 0,1-1 743 0 0,0-3-501 0 0,1-1 582 0 0,0-3-150 0 0,-1-2 59 0 0,-1-3 208 0 0,1-4-60 0 0,0-5 30 0 0,0-2 374 0 0,-2-2-313 0 0,-2 2 19 0 0,-2 3-77 0 0,-3 4 7 0 0,-2 3-10 0 0,-1 4 0 0 0,-1 2 0 0 0,-1 2 0 0 0,-1 2-121 0 0,0 2 34 0 0,0 1-17 0 0,-1 2-74 0 0,0 2 216 0 0,1 0-187 0 0,0 1 109 0 0,2 1 44 0 0,1 2 219 0 0,1 2-57 0 0,0 0-50 0 0,2 0 24 0 0,2-1-12 0 0,0 0-149 0 0,3-2 42 0 0,0-2-21 0 0,2-3 0 0 0,-1-2 0 0 0,0-3 0 0 0,2-3 131 0 0,0-3 56 0 0,-1-3 1 0 0,1-3 440 0 0,-1-3 140 0 0,-1-1-200 0 0,-2 2-414 0 0,-2 2 109 0 0,-2 4-70 0 0,-2 2-85 0 0,-4 4 108 0 0,-1 3-148 0 0,-1 1-68 0 0,0 3 16 0 0,1 1 59 0 0,-1 2-320 0 0,2 3-269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46.71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882.63055"/>
      <inkml:brushProperty name="anchorY" value="840.4397"/>
      <inkml:brushProperty name="scaleFactor" value="0.5"/>
    </inkml:brush>
  </inkml:definitions>
  <inkml:trace contextRef="#ctx0" brushRef="#br0">84 0 1839 0 0,'-16'10'8720'0'0,"12"-5"-8681"0"0,-1 0 493 0 0,-2 3-37 0 0,1 0-439 0 0,0 0 125 0 0,-1 1 275 0 0,0 0-216 0 0,1-1 91 0 0,1 2 241 0 0,0 0-447 0 0,1 1 135 0 0,1 0 24 0 0,1 0-340 0 0,1 0 176 0 0,2-2 45 0 0,1-2-21 0 0,1-2 7 0 0,2-2 189 0 0,1-3-45 0 0,3-4 61 0 0,0-1-196 0 0,0-2 68 0 0,0-4 222 0 0,0 0-303 0 0,-3 0 102 0 0,0 1-33 0 0,-3 2-46 0 0,-1-1 199 0 0,-2 2-41 0 0,-2 1-175 0 0,-1 1 59 0 0,-2 1 140 0 0,-1 1-113 0 0,-2 3-116 0 0,-1 2-123 0 0,1 2 22 0 0,1 1-22 0 0,1 3 0 0 0,1 4-84 0 0,1 5 34 0 0,3 2-16 0 0,2-1 77 0 0,1-2-22 0 0,2-2-82 0 0,1-4 120 0 0,3-3-115 0 0,-2-3 109 0 0,0-2-32 0 0,-2-2 11 0 0,7-5 0 0 0,2-3 0 0 0,2-3 75 0 0,-1-3-96 0 0,-1-1 283 0 0,-1-2-91 0 0,-2 1 38 0 0,-2-3 317 0 0,-4 0 20 0 0,-3 2-322 0 0,-3 3-18 0 0,-4 1 147 0 0,-4 2-250 0 0,-4 5-102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47.86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1.37755"/>
      <inkml:brushProperty name="anchorY" value="-13.40142"/>
      <inkml:brushProperty name="scaleFactor" value="0.5"/>
    </inkml:brush>
  </inkml:definitions>
  <inkml:trace contextRef="#ctx0" brushRef="#br0">158 42 2303 0 0,'-3'3'3016'0'0,"1"-2"-2466"0"0,-1 1 659 0 0,-2 3-396 0 0,-2 3-146 0 0,-1 0-347 0 0,1 1 213 0 0,0 1-69 0 0,1-1 22 0 0,1 3 542 0 0,0-1-732 0 0,1 0 242 0 0,2-1-82 0 0,0 0-280 0 0,1-2 15 0 0,1 0-22 0 0,1-1 113 0 0,1-1-101 0 0,1-1-85 0 0,1-1 7 0 0,0-2-22 0 0,0-1 0 0 0,0-2-1 0 0,1-1 140 0 0,0-1-12 0 0,-1-2 22 0 0,2-3 448 0 0,-2-1-359 0 0,0-1 140 0 0,-1-3 421 0 0,-2 0-634 0 0,-1 1 210 0 0,-3-1 199 0 0,-2 2-563 0 0,-2 1 168 0 0,-1 1-67 0 0,-2 2-225 0 0,0 2 64 0 0,-1 1-32 0 0,0 2 0 0 0,1 2 0 0 0,-2 1 0 0 0,0 3 0 0 0,1 1 0 0 0,1 1-84 0 0,2 1 108 0 0,1 2 123 0 0,2 0-118 0 0,2 0 75 0 0,1 1 83 0 0,3 1-128 0 0,3-1 25 0 0,3-2-94 0 0,1-3 22 0 0,-1-1-12 0 0,-1-3 75 0 0,-1 0-3 0 0,6-6 15 0 0,0 0-1 0 0,6-6 142 0 0,1-4 16 0 0,-1-4-42 0 0,-1-2-45 0 0,-4 0 40 0 0,-5 3-101 0 0,-3 3 28 0 0,-5 3 100 0 0,-3 4-162 0 0,-3 4 52 0 0,-1 3-18 0 0,-2 4-112 0 0,0 4 107 0 0,-1 2-112 0 0,-1 6-286 0 0,0 4-498 0 0,1 3-525 0 0,3-3 448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48.66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85.45697"/>
      <inkml:brushProperty name="anchorY" value="765.43567"/>
      <inkml:brushProperty name="scaleFactor" value="0.5"/>
    </inkml:brush>
  </inkml:definitions>
  <inkml:trace contextRef="#ctx0" brushRef="#br0">70 35 6911 0 0,'-5'3'3718'0'0,"3"0"-2650"0"0,-1 1-278 0 0,-3 4 941 0 0,0 3-818 0 0,-2 5-471 0 0,1 2-153 0 0,1-1-285 0 0,1-1 33 0 0,3-2-37 0 0,0-2 224 0 0,3-3 151 0 0,2-1 129 0 0,1-4-192 0 0,2-2 83 0 0,-1-1 298 0 0,5-8-250 0 0,2-5 129 0 0,1-3-323 0 0,-2-2 88 0 0,-1-1-41 0 0,-3 1-84 0 0,-2-1 258 0 0,-2 1-332 0 0,-2 3-62 0 0,-2 1-62 0 0,-1 4 71 0 0,-1 2-106 0 0,-1 1 31 0 0,-2 3 65 0 0,-1 2-96 0 0,0 1 31 0 0,-2 3 74 0 0,-2 3-108 0 0,0 1 36 0 0,1 2-12 0 0,0 2 0 0 0,1 1 0 0 0,2 0 0 0 0,2 0 0 0 0,0 1 0 0 0,3-2 75 0 0,2-2-96 0 0,3-5 31 0 0,3-4-10 0 0,1-4 0 0 0,2-3 0 0 0,-1-2 0 0 0,0-1 0 0 0,1-4 168 0 0,0-2-11 0 0,-2-1-89 0 0,-2 3 7 0 0,-3 3-82 0 0,-2 3 93 0 0,-2 4-266 0 0,-2 3 115 0 0,-3 5-875 0 0,-2 9-794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49.36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867.43481"/>
      <inkml:brushProperty name="anchorY" value="1595.75757"/>
      <inkml:brushProperty name="scaleFactor" value="0.5"/>
    </inkml:brush>
  </inkml:definitions>
  <inkml:trace contextRef="#ctx0" brushRef="#br0">50 34 6447 0 0,'-1'0'576'0'0,"-11"2"4570"0"0,7 1-4704 0 0,0 2 496 0 0,-2 6 143 0 0,1 2-1085 0 0,1 3 301 0 0,1 0-133 0 0,1 2-340 0 0,2-2 31 0 0,0 0-39 0 0,1 0-277 0 0,2-4 47 0 0,0-3 306 0 0,3-6 367 0 0,1-7 278 0 0,2-6 477 0 0,1-8-124 0 0,1-5 17 0 0,-2-3-518 0 0,-1 2-34 0 0,-2 3-63 0 0,-2 3-24 0 0,-2 3 371 0 0,-2 3-398 0 0,-2 3 136 0 0,0 3-41 0 0,-2 3-121 0 0,-1 3 16 0 0,-1 2-22 0 0,-1 4 0 0 0,-2 6-486 0 0,1 4-552 0 0,0 0 90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0.5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664.97949"/>
      <inkml:brushProperty name="anchorY" value="3194.81592"/>
      <inkml:brushProperty name="scaleFactor" value="0.5"/>
    </inkml:brush>
  </inkml:definitions>
  <inkml:trace contextRef="#ctx0" brushRef="#br0">42 72 8751 0 0,'1'0'952'0'0,"-3"7"1780"0"0,0-5-1750 0 0,-1 2-102 0 0,-1-1 2 0 0,-1 2-6 0 0,0 1 519 0 0,-1 3-878 0 0,0-1-137 0 0,2 0-226 0 0,1-1-48 0 0,1-1-27 0 0,2-1-6 0 0,1-2 46 0 0,1-1-4 0 0,1-2 3 0 0,-1 1 236 0 0,8-7 82 0 0,-1-1-38 0 0,6-6 2 0 0,-2 0-229 0 0,2-4-59 0 0,-2 0-36 0 0,-2 1-7 0 0,-2 1 98 0 0,-3 1-2 0 0,-3 2 91 0 0,-4 3 120 0 0,-5 3-131 0 0,-4 3-81 0 0,-1 4-80 0 0,-1 4-82 0 0,-2 4 11 0 0,2 3-13 0 0,1 1 0 0 0,1 3-168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96 0 3223 0 0,'-48'2'730'0'0,"1"-2"8864"0"0,47 0-9485 0 0,24 14 4890 0 0,44 20-2931 0 0,-6 0-1185 0 0,1 3-314 0 0,-51-30-521 0 0,34 17 167 0 0,5-2-114 0 0,11 1-202 0 0,-37-14-528 0 0,33 8-213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1.5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540.07422"/>
      <inkml:brushProperty name="anchorY" value="4026.13916"/>
      <inkml:brushProperty name="scaleFactor" value="0.5"/>
    </inkml:brush>
  </inkml:definitions>
  <inkml:trace contextRef="#ctx0" brushRef="#br0">38 20 5063 0 0,'-9'-12'5787'0'0,"5"9"-5200"0"0,-5-1 2561 0 0,5 6-1508 0 0,0 1-948 0 0,1 2 310 0 0,1 2-162 0 0,0 0-485 0 0,1 2 45 0 0,1 0-71 0 0,1 2-5 0 0,0 1-377 0 0,1-1 106 0 0,1 1-53 0 0,1 1-224 0 0,0-1-225 0 0,1-1 302 0 0,0-3 37 0 0,0-3-45 0 0,1-4 107 0 0,-1-2 48 0 0,1-3-104 0 0,-1-2 37 0 0,0-2 202 0 0,-1 0-15 0 0,1-1 27 0 0,-1-1 3 0 0,0 1 58 0 0,0-1 3 0 0,-1 0 2 0 0,0 1 3 0 0,-1 0-84 0 0,0 1 6 0 0,-1 0-8 0 0,-2-1 110 0 0,0 2-200 0 0,-2 1 64 0 0,0 2-24 0 0,-1 1-93 0 0,-2 3 110 0 0,0 2-121 0 0,0 2 36 0 0,-2 4-105 0 0,0 3-226 0 0,0 5-305 0 0,0 1 152 0 0,2 3-216 0 0,2-3 743 0 0,2-2-143 0 0,1-4 3 0 0,2-3 106 0 0,1-3-32 0 0,1-3 11 0 0,3-3 420 0 0,-1-2-129 0 0,2-1 62 0 0,-2 0 9 0 0,1-1 6 0 0,-1 0-2 0 0,-1 0 2 0 0,-1 1 0 0 0,-1-1-280 0 0,0 0 117 0 0,-1-3-1095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3.69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3664.31445"/>
      <inkml:brushProperty name="anchorY" value="3118.58008"/>
      <inkml:brushProperty name="scaleFactor" value="0.5"/>
    </inkml:brush>
  </inkml:definitions>
  <inkml:trace contextRef="#ctx0" brushRef="#br0">137 18 1375 0 0,'-5'10'6307'0'0,"1"-6"-4499"0"0,2-2-1311 0 0,-1 0 165 0 0,0-1 768 0 0,-1 1-23 0 0,0 0 77 0 0,0 0-852 0 0,0-1 253 0 0,1 1 398 0 0,-1-1-1102 0 0,1 0 338 0 0,1 1-143 0 0,0-1-241 0 0,0 2 170 0 0,0 0-222 0 0,1 1-81 0 0,0 2-66 0 0,2 1-285 0 0,0 2-359 0 0,1 0 483 0 0,2 0-1026 0 0,0-2 1131 0 0,1-1-135 0 0,0-3-47 0 0,1-2 219 0 0,0-3 80 0 0,0-1-17 0 0,1-4 898 0 0,-1-3 756 0 0,0-2-1011 0 0,-2-3-874 0 0,-1-1 510 0 0,-3 1 218 0 0,-3 1-199 0 0,-5 3-72 0 0,-2 3-96 0 0,-1 4-109 0 0,-4 3 16 0 0,0 3-17 0 0,0 1 0 0 0,-1 4-93 0 0,0 3 120 0 0,2 0-41 0 0,3 0 98 0 0,3 0-108 0 0,2 0 111 0 0,4 0-108 0 0,3 1-230 0 0,4 0-374 0 0,3-3-202 0 0,4-3-353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5.28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4596.92285"/>
      <inkml:brushProperty name="anchorY" value="3876.43799"/>
      <inkml:brushProperty name="scaleFactor" value="0.5"/>
    </inkml:brush>
  </inkml:definitions>
  <inkml:trace contextRef="#ctx0" brushRef="#br0">52 57 6447 0 0,'-6'1'6316'0'0,"3"0"-5762"0"0,-1 1 304 0 0,-1 0-115 0 0,1 1-23 0 0,-1 0 673 0 0,-1 2-426 0 0,1 1-248 0 0,0 1-635 0 0,1 1 137 0 0,2 2-109 0 0,0 2-400 0 0,1 1 39 0 0,2 0-214 0 0,0-1 180 0 0,1-3 215 0 0,0-2-50 0 0,1-3 36 0 0,1-3 96 0 0,-1-2-28 0 0,3-3 210 0 0,1-5 140 0 0,3-6 28 0 0,0-3-174 0 0,0 0 60 0 0,0-4 142 0 0,-2 0-178 0 0,-2 1-89 0 0,-2 4-50 0 0,-3 5-75 0 0,-1 3 94 0 0,-3 3-118 0 0,-1 4 111 0 0,-1 3-108 0 0,-2 3 31 0 0,-1 3 93 0 0,-1 2-39 0 0,2 2-160 0 0,0-1 12 0 0,1 0-24 0 0,2 0-3 0 0,2 1-878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6.0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5470.53613"/>
      <inkml:brushProperty name="anchorY" value="4690.57227"/>
      <inkml:brushProperty name="scaleFactor" value="0.5"/>
    </inkml:brush>
  </inkml:definitions>
  <inkml:trace contextRef="#ctx0" brushRef="#br0">87 1 3679 0 0,'-17'16'9083'0'0,"10"-10"-7170"0"0,-2 3-909 0 0,0 2-144 0 0,1 2-502 0 0,0 1-30 0 0,3 2-146 0 0,1 0-94 0 0,2-3-86 0 0,1-3 12 0 0,2-3 61 0 0,1-2-96 0 0,2-4 31 0 0,0-3 205 0 0,3-4 22 0 0,1-5 119 0 0,2-5 167 0 0,0-4-159 0 0,-2 0-116 0 0,-1 1-116 0 0,-3 3-57 0 0,-2 4 37 0 0,-3 4-3 0 0,-4 5 47 0 0,-2 4-104 0 0,-1 2 61 0 0,-1 3-133 0 0,-1 3 148 0 0,1 1-160 0 0,0 0 48 0 0,1 2-16 0 0,0 2-130 0 0,3 0-514 0 0,1 0-608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6.65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406.53906"/>
      <inkml:brushProperty name="anchorY" value="5421.00439"/>
      <inkml:brushProperty name="scaleFactor" value="0.5"/>
    </inkml:brush>
  </inkml:definitions>
  <inkml:trace contextRef="#ctx0" brushRef="#br0">65 1 4607 0 0,'-6'0'8552'0'0,"2"2"-7732"0"0,0 1 0 0 0,0 2-158 0 0,-1 0-70 0 0,1 1-23 0 0,1 2-345 0 0,-1 2 265 0 0,1 2-349 0 0,1 0-62 0 0,1-1-66 0 0,1 1-2 0 0,0-1 65 0 0,0-1-96 0 0,2-2 31 0 0,-1 0-10 0 0,1-2 0 0 0,0-1 0 0 0,1-1 0 0 0,1-2 0 0 0,0-2 0 0 0,1-1 0 0 0,0-1 0 0 0,2-4 308 0 0,0-2 136 0 0,0-3 167 0 0,-1-1-264 0 0,-2-1 105 0 0,-2 2-38 0 0,-1 0-166 0 0,-2 1 20 0 0,-2 0-25 0 0,-1 2-2 0 0,-1 0-150 0 0,-3 1 108 0 0,-2 0-143 0 0,0 3-55 0 0,0 2 12 0 0,1 1 62 0 0,1 3-96 0 0,1 2-62 0 0,0 3-450 0 0,2 1-553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7.4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323.89795"/>
      <inkml:brushProperty name="anchorY" value="6225.70459"/>
      <inkml:brushProperty name="scaleFactor" value="0.5"/>
    </inkml:brush>
  </inkml:definitions>
  <inkml:trace contextRef="#ctx0" brushRef="#br0">7 42 5983 0 0,'-3'16'8010'0'0,"1"-11"-7209"0"0,1 0-1106 0 0,1 1 334 0 0,1 3-1732 0 0,3 0 1371 0 0,2-2 118 0 0,3-2 259 0 0,2-4 411 0 0,1-7 196 0 0,-1-4 383 0 0,-2-2-665 0 0,-3-2 77 0 0,-1 0 360 0 0,-3 0-566 0 0,-1 3 124 0 0,-3 1 282 0 0,-1 3-120 0 0,-2 3 14 0 0,-1 2-309 0 0,0 2 104 0 0,0 3 304 0 0,-1 3-145 0 0,2 1-301 0 0,0 0 98 0 0,2 3 182 0 0,1-1-357 0 0,0 1 116 0 0,2 0-41 0 0,0-1-74 0 0,1 3 142 0 0,1 1-186 0 0,0 3-73 0 0,1-1 18 0 0,2-1-19 0 0,0-3 0 0 0,1-5-93 0 0,1-5-142 0 0,-1-6-245 0 0,0-7-541 0 0,-2-4 280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8.04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6408.0166"/>
      <inkml:brushProperty name="anchorY" value="5309.42188"/>
      <inkml:brushProperty name="scaleFactor" value="0.5"/>
    </inkml:brush>
  </inkml:definitions>
  <inkml:trace contextRef="#ctx0" brushRef="#br0">50 1 6447 0 0,'-1'1'576'0'0,"0"1"-541"0"0,-4 5 2561 0 0,2-3-2041 0 0,0 1-105 0 0,0 0-84 0 0,0 2-66 0 0,-1 3-700 0 0,-1 4-1262 0 0,-1 3 561 0 0,1 2 161 0 0,1 0 479 0 0,0-1 907 0 0,3-3-439 0 0,0-3 621 0 0,2-4 652 0 0,3-3-161 0 0,2-5 93 0 0,1-2-12 0 0,-1-1-716 0 0,0 0 202 0 0,5-9 496 0 0,2-3-284 0 0,-1-3 184 0 0,-2 0 76 0 0,-4 3-694 0 0,-3 3-6 0 0,-5 2 338 0 0,-3 4-558 0 0,-2 3-12 0 0,-2 2-54 0 0,-1 2-23 0 0,-1 1-4 0 0,1 3-169 0 0,-1 2 48 0 0,0 2-481 0 0,2 0 93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8.8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7311.21045"/>
      <inkml:brushProperty name="anchorY" value="6064.12842"/>
      <inkml:brushProperty name="scaleFactor" value="0.5"/>
    </inkml:brush>
  </inkml:definitions>
  <inkml:trace contextRef="#ctx0" brushRef="#br0">120 6 6447 0 0,'-5'6'4388'0'0,"3"-5"-3574"0"0,-2 1 184 0 0,-2 0-163 0 0,0 1-56 0 0,-3 0 439 0 0,-3 2-774 0 0,-1 2 239 0 0,-2 2-71 0 0,2 1-81 0 0,1 3-89 0 0,2-1-239 0 0,3-1-203 0 0,3-1 37 0 0,2-3-37 0 0,4-3 0 0 0,1-2 0 0 0,2-3 0 0 0,1-2-93 0 0,0-2 45 0 0,0-2-19 0 0,-1 1 78 0 0,-1 2-115 0 0,-1 0 131 0 0,4-8-134 0 0,0-2 311 0 0,0-1 68 0 0,-1 2-53 0 0,-2 2 45 0 0,-2 3-10 0 0,-2 2 152 0 0,-2 3 470 0 0,-2 3-284 0 0,-1 1-395 0 0,-1 1 115 0 0,-1 3 60 0 0,0 2-254 0 0,-1 3-22 0 0,2 1-94 0 0,1 0 95 0 0,1 0-121 0 0,2-1 36 0 0,1 0 72 0 0,1 1-108 0 0,1-2 36 0 0,2-1-12 0 0,1-2 0 0 0,0-2-121 0 0,2-3-339 0 0,1-4-405 0 0,0-5-435 0 0,-1-4 470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7:59.41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8218.33398"/>
      <inkml:brushProperty name="anchorY" value="6832.66992"/>
      <inkml:brushProperty name="scaleFactor" value="0.5"/>
    </inkml:brush>
  </inkml:definitions>
  <inkml:trace contextRef="#ctx0" brushRef="#br0">84 0 8751 0 0,'-4'6'4080'0'0,"1"-1"-3393"0"0,-2 2 277 0 0,-2 6 755 0 0,-1 2-1195 0 0,0 1-262 0 0,-1 4 45 0 0,1-1-239 0 0,1 1-61 0 0,0 0-86 0 0,0 4-557 0 0,2-3 476 0 0,2-3-175 0 0,1-4 383 0 0,2-5 7 0 0,1-4 18 0 0,4-4 398 0 0,-1-3 301 0 0,0 0-501 0 0,4-9 174 0 0,2-5 370 0 0,-2-3-563 0 0,-1-1 9 0 0,-1 1-40 0 0,-3 2-26 0 0,-2 2-2 0 0,-1 2-225 0 0,-2 1 139 0 0,-2 3-128 0 0,0 2-137 0 0,-1 3-18 0 0,-1 2-8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8:00.14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124.14063"/>
      <inkml:brushProperty name="anchorY" value="7614.47021"/>
      <inkml:brushProperty name="scaleFactor" value="0.5"/>
    </inkml:brush>
  </inkml:definitions>
  <inkml:trace contextRef="#ctx0" brushRef="#br0">40 43 455 0 0,'0'0'0'0'0,"1"0"0"0"0,2-2 0 0 0,0-1 672 0 0,5-3 2448 0 0,-3 1-1421 0 0,8-13 5330 0 0,-16 19-6029 0 0,-2 4 766 0 0,-2 2-798 0 0,-1 5-52 0 0,-2 3-419 0 0,0 2-120 0 0,2-1-322 0 0,0-2 53 0 0,2-2-43 0 0,2-3-75 0 0,2-1 114 0 0,1-3-38 0 0,1-2 5 0 0,2-2 2 0 0,1-1-1 0 0,2-3 112 0 0,1-1-116 0 0,-1-1 40 0 0,-1 2 128 0 0,5-8 7 0 0,-1 0-31 0 0,3-7-39 0 0,-2-1-91 0 0,-1 2-8 0 0,-3 3-6 0 0,-2 3-4 0 0,-2 3 0 0 0,-1 2 84 0 0,-2 3-5 0 0,0 2 6 0 0,-2 2 3 0 0,1 0-18 0 0,-2 3 163 0 0,0 0-207 0 0,1 1-15 0 0,0 0-74 0 0,1 0 94 0 0,1 0-16 0 0,0 2 15 0 0,1-1-111 0 0,1-1 145 0 0,-1 1-48 0 0,1-1-96 0 0,-1-1 32 0 0,0 0-16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166 0 11055 0 0,'16'20'1094'0'0,"0"0"0"0"0,-1 0 0 0 0,-1 2 0 0 0,-1 0-1 0 0,-1 0 1 0 0,-2 1 0 0 0,16 45 0 0 0,-25-62-975 0 0,0 1 1 0 0,0-1-1 0 0,-1 1 0 0 0,0-1 1 0 0,-1 1-1 0 0,1-1 0 0 0,-1 1 1 0 0,0-1-1 0 0,-1 0 0 0 0,1 1 1 0 0,-1-1-1 0 0,-1 0 1 0 0,1 0-1 0 0,-1 0 0 0 0,0 0 1 0 0,0-1-1 0 0,-1 1 0 0 0,0-1 1 0 0,0 0-1 0 0,-9 10 0 0 0,-7 5 57 0 0,-1 0 0 0 0,-2-2-1 0 0,-31 22 1 0 0,47-35-165 0 0,-14 9-67 0 0,0-1 0 0 0,-25 13 0 0 0,15-14-219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3:18:09.5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9972.08887"/>
      <inkml:brushProperty name="anchorY" value="8434.9707"/>
      <inkml:brushProperty name="scaleFactor" value="0.5"/>
    </inkml:brush>
  </inkml:definitions>
  <inkml:trace contextRef="#ctx0" brushRef="#br0">109 118 919 0 0,'0'0'80'0'0,"-1"1"455"0"0,0 0-418 0 0,1 0-118 0 0,-1 0 30 0 0,0 0-29 0 0,0-1-74 0 0,-1 1 95 0 0,0-1 99 0 0,0-1 141 0 0,0 0 93 0 0,-1-1 175 0 0,-1 1-334 0 0,1 0-197 0 0,0 0 46 0 0,0 0-137 0 0,1 0-179 0 0,-1-2 185 0 0,1 0 202 0 0,0-1-67 0 0,0-2 377 0 0,0-1-134 0 0,0 0 68 0 0,0 0-9 0 0,0-1 114 0 0,0 0 538 0 0,-1 0-689 0 0,0 0 432 0 0,-1 0 689 0 0,-1-1-217 0 0,0 1-682 0 0,1 1 227 0 0,-2 1 652 0 0,2 2-976 0 0,0 2 326 0 0,0 1-108 0 0,0 1-168 0 0,1 3 562 0 0,0 1-526 0 0,1 2-442 0 0,-1 0 108 0 0,2 0-84 0 0,1 1 45 0 0,0-1-4 0 0,0 0 3 0 0,2 0 2 0 0,0 0-28 0 0,1 2 158 0 0,1 2-197 0 0,0-1-85 0 0,1 1 21 0 0,0 0-21 0 0,0-1 0 0 0,1-1 0 0 0,0-1 0 0 0,1-3 75 0 0,-1-1-96 0 0,0-2 153 0 0,0-2-55 0 0,0 0 20 0 0,-1-2-1 0 0,1 0 0 0 0,-1-1-9 0 0,0-1 2 0 0,-1 0-1 0 0,0 0 10 0 0,-1-1 6 0 0,0 0-2 0 0,0-1 310 0 0,-1-2 183 0 0,-2-2-99 0 0,0 0-55 0 0,-3 1-126 0 0,0 1-272 0 0,-1 2-11 0 0,-2 3 90 0 0,0 2-154 0 0,1 1 48 0 0,-2 3-16 0 0,0 2 0 0 0,0 2 0 0 0,1 0 0 0 0,2 2-74 0 0,0-1 95 0 0,2 2-32 0 0,0 0 11 0 0,2 0 0 0 0,0 1 0 0 0,2-2 0 0 0,0 1 0 0 0,1-1 0 0 0,1 0 0 0 0,0-2 0 0 0,2-1 0 0 0,-1-1 0 0 0,0-2 0 0 0,1-1 0 0 0,2-2 75 0 0,1-2-22 0 0,1-5 254 0 0,0-3 61 0 0,0-3-3 0 0,-3-1-205 0 0,-3 1 64 0 0,-3-1 136 0 0,-3 1-281 0 0,-3 2 90 0 0,-4 1 42 0 0,-4 2-171 0 0,-3 3-31 0 0,-3 5 3 0 0,1 6-376 0 0,4 5-157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1:58.0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1799 2759 0 0,'-10'20'5822'0'0,"10"-20"-5746"0"0,0 0 0 0 0,1 0 0 0 0,-1 0 0 0 0,0 0 0 0 0,0 0 0 0 0,0 0 0 0 0,1 0 0 0 0,-1 0 0 0 0,0 0 0 0 0,0 0 0 0 0,38 4 2448 0 0,-26-2-2394 0 0,-4-1 877 0 0,1-2-787 0 0,36-2 1065 0 0,-38 0-997 0 0,21-8-2 0 0,-21 9 532 0 0,0-3-554 0 0,20-12-32 0 0,-20 13 208 0 0,-2 0-241 0 0,18-14-72 0 0,-17 14-30 0 0,-1 0-8 0 0,85-110 638 0 0,-67 80-436 0 0,52-56 0 0 0,-53 65-168 0 0,0 1-69 0 0,3-4-33 0 0,1-1 22 0 0,0 2-33 0 0,-2 0-10 0 0,0 0 0 0 0,1-5 0 0 0,116-177 162 0 0,-17 23 210 0 0,-77 121-351 0 0,-16 20 32 0 0,-5 9-53 0 0,67-114 0 0 0,45-65 0 0 0,-122 194 0 0 0,7-8 0 0 0,1-1 0 0 0,2 1 0 0 0,2-2 0 0 0,0 0 0 0 0,1 0 0 0 0,-2 4 11 0 0,-2 2 32 0 0,1 4-33 0 0,7-4-10 0 0,-6 6 11 0 0,-21 16 42 0 0,-1-1 1 0 0,19-9-28 0 0,-19 10 49 0 0,2 0-2 0 0,18-7 11 0 0,-19 7 4 0 0,1 1 0 0 0,21-7-4 0 0,-21 7-16 0 0,1 0-4 0 0,42-4 54 0 0,-9 2-108 0 0,7 1-10 0 0,-32 3 6 0 0,26 1 52 0 0,-12 1 6 0 0,-15-1-10 0 0,15 3-33 0 0,-15-2 22 0 0,21 5-33 0 0,10 8-10 0 0,2 7 0 0 0,0 2 0 0 0,-4 3 0 0 0,-8-3 0 0 0,-1-1 0 0 0,-1 3 0 0 0,2 2 0 0 0,-3 1 0 0 0,-3 0 0 0 0,-1-3 0 0 0,0-1 0 0 0,-1 2 0 0 0,2 2 0 0 0,5 11 54 0 0,-9-11-44 0 0,8 8-10 0 0,0 1 0 0 0,4 1 0 0 0,1 1 0 0 0,1 3 0 0 0,-2 1 0 0 0,-4-3-12 0 0,-1-4-36 0 0,-3-4 36 0 0,-2-1 12 0 0,3 2 0 0 0,2 2 0 0 0,0 1 0 0 0,5 3 0 0 0,4 4 0 0 0,6 6 1 0 0,45 45-55 0 0,-58-61 43 0 0,4 4 11 0 0,0-3 0 0 0,36 29 227 0 0,3-3 0 0 0,91 53 1 0 0,-140-95-214 0 0,3 1-14 0 0,14 7-56 0 0,-32-18-18 0 0,27 10-485 0 0,-33-15 438 0 0,27 9-554 0 0,-9-7-86 0 0,-19-4-137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12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1830 2303 0 0,'12'-5'2467'0'0,"1"4"1962"0"0,21 5-4065 0 0,-32-4-280 0 0,-1 0 0 0 0,0 0-1 0 0,1 0 1 0 0,-1 1 0 0 0,0-1 0 0 0,1 0-1 0 0,-1 1 1 0 0,0-1 0 0 0,0 1-1 0 0,0 0 1 0 0,1-1 0 0 0,-1 1-1 0 0,0 0 1 0 0,0 0 0 0 0,0 0 0 0 0,1 1-1 0 0,3 2 1670 0 0,4-2-1630 0 0,1 1-75 0 0,-6-1 18 0 0,-1-1 1 0 0,1 0-1 0 0,0 0 0 0 0,0-1 0 0 0,0 1 0 0 0,0-1 0 0 0,4 1 0 0 0,-5-1-27 0 0,1-1 0 0 0,-1 1-1 0 0,1 0 1 0 0,-1-1 0 0 0,0 0 0 0 0,0 0-1 0 0,6-2 1 0 0,0 0 26 0 0,-1 1 632 0 0,0-1-461 0 0,26-11-17 0 0,-26 10 198 0 0,0 1-222 0 0,22-11-58 0 0,-23 10 75 0 0,1 0-114 0 0,41-20 42 0 0,-22 8-50 0 0,-21 12 6 0 0,1-1 0 0 0,2 0-64 0 0,25-20 127 0 0,-1-2-71 0 0,18-26 185 0 0,-18 11 25 0 0,39-58 324 0 0,-35 46-388 0 0,114-198 67 0 0,-81 129 35 0 0,-64 113-255 0 0,15-19-1 0 0,2-3 0 0 0,-3 1-13 0 0,0 0-54 0 0,9-21 121 0 0,32-78 0 0 0,-33 65 463 0 0,56-94 0 0 0,-65 130-587 0 0,2-1-10 0 0,1 0 0 0 0,4-1 0 0 0,1 0 0 0 0,2-3 0 0 0,5-9 54 0 0,-12 14-44 0 0,4-3-10 0 0,-1 4 11 0 0,16-16 58 0 0,-37 40 6 0 0,2-1-6 0 0,16-13-5 0 0,-16 13 0 0 0,20-16 64 0 0,-20 16-64 0 0,0 1-10 0 0,27-18-33 0 0,8-6 22 0 0,-3 4-33 0 0,1 6-10 0 0,-28 14 4 0 0,-7 2 3 0 0,-1 1 1 0 0,1 0-1 0 0,0 0 0 0 0,-1 0 0 0 0,1 1 0 0 0,0-1 1 0 0,0 1-1 0 0,-1 0 0 0 0,9 0 0 0 0,17 1 81 0 0,-21-1-12 0 0,0 1-4 0 0,23 2 4 0 0,29 6 96 0 0,-14-1-145 0 0,6 7 16 0 0,-9 5-21 0 0,-8 3 40 0 0,55 41 92 0 0,-55-38-106 0 0,0-1-36 0 0,2 0-12 0 0,4 4 53 0 0,-14-8-42 0 0,3 7-11 0 0,1 2 0 0 0,-1 1 0 0 0,0-2 0 0 0,-1 1 0 0 0,0 1 0 0 0,1 0 0 0 0,6 7 53 0 0,-9-11-31 0 0,6 5 20 0 0,2 0-31 0 0,0 1-11 0 0,0 0 0 0 0,-1 1 0 0 0,-1 3 0 0 0,1 0 0 0 0,-3-1 0 0 0,0 0 0 0 0,1 2 0 0 0,-11-9 0 0 0,1 0 0 0 0,28 29 0 0 0,-16-21 0 0 0,14 11 53 0 0,105 116 230 0 0,-108-122-176 0 0,-17-19-33 0 0,24 17 70 0 0,-43-33-135 0 0,30 18 46 0 0,-28-18-46 0 0,36 16 46 0 0,5-1-44 0 0,9 0-11 0 0,-3-3-19 0 0,-41-13-5 0 0,26 6-158 0 0,-35-10 102 0 0,27 4-482 0 0,-8-5-1221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29.8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2258 919 0 0,'-3'2'46'0'0,"3"-2"58"0"0,-1 1 1 0 0,1-1-1 0 0,0 0 1 0 0,-1 0-1 0 0,1 0 1 0 0,0 0-1 0 0,-1 0 1 0 0,1 1-1 0 0,0-1 1 0 0,-1 0-1 0 0,0 1 314 0 0,1 0-313 0 0,0-1-1 0 0,0 0 1 0 0,0 1-1 0 0,-1-1 1 0 0,1 0-1 0 0,0 1 1 0 0,0-1-1 0 0,0 1 1 0 0,0-1-1 0 0,0 0 1 0 0,-1 1-1 0 0,1-1 1 0 0,0 1-1 0 0,0-1 1 0 0,0 1-1 0 0,0-1 1 0 0,0 0-1 0 0,0 1 1 0 0,0-1-1 0 0,0 1 1 0 0,1 0 214 0 0,-1 0-145 0 0,0-1-1 0 0,1 1 1 0 0,-1 0-1 0 0,1-1 1 0 0,-1 1-1 0 0,1-1 1 0 0,0 1 0 0 0,-1-1-1 0 0,1 1 1 0 0,-1-1-1 0 0,1 0 1 0 0,0 1-1 0 0,-1-1 1 0 0,1 0-1 0 0,0 0 1 0 0,-1 1-1 0 0,1-1 1 0 0,0 0 0 0 0,-1 0-1 0 0,1 0 1 0 0,0 0-1 0 0,-1 0 1 0 0,1 0-1 0 0,0 0 1 0 0,0 0-1 0 0,-1-1 1 0 0,1 1 0 0 0,0 0-1 0 0,0-1 1 0 0,33-4-12 0 0,-25 4 462 0 0,-2-3-529 0 0,33-18 74 0 0,-39 22 145 0 0,5-5-154 0 0,32-27 785 0 0,-32 28-821 0 0,9-8 90 0 0,-1 0 0 0 0,0-1 0 0 0,-1-1 0 0 0,0 0-1 0 0,-1-1 1 0 0,21-32 0 0 0,99-196 1098 0 0,-103 193-886 0 0,-1-2-1 0 0,-3-1 0 0 0,-2-2 1 0 0,-1 0-1 0 0,16-66 0 0 0,161-480 1119 0 0,-88 302-1544 0 0,-106 287-27 0 0,24-66 108 0 0,2 1 1 0 0,4 3-1 0 0,46-77 1 0 0,-72 138-118 0 0,0 1 1 0 0,1 0 0 0 0,0 0-1 0 0,1 1 1 0 0,0 1 0 0 0,1 0-1 0 0,12-7 1 0 0,19-17-7 0 0,-42 33-13 0 0,6-2-4 0 0,24-9 47 0 0,4 3 27 0 0,-28 8 60 0 0,2 1 3 0 0,34 1-62 0 0,5 9-16 0 0,-9 7 14 0 0,-31-13 52 0 0,-2 3 1 0 0,20 19-43 0 0,-20-19 93 0 0,0 1-63 0 0,3 0-46 0 0,-6-5-2 0 0,0 1 0 0 0,1-1 1 0 0,-1 1-1 0 0,0 0 0 0 0,0 0 0 0 0,-1 0 0 0 0,1 1 0 0 0,2 5 1 0 0,15 27 14 0 0,-12-20 32 0 0,5 16 17 0 0,-8-16 20 0 0,4 19 4 0 0,-3-8-10 0 0,9 23-15 0 0,-12-41-49 0 0,1 6 23 0 0,2 16-21 0 0,-3-15 26 0 0,3 18-24 0 0,-3-17 24 0 0,4 25-25 0 0,-1-3 20 0 0,-1-2-22 0 0,-2 1 22 0 0,0 1-21 0 0,-1 11 33 0 0,-2-41-51 0 0,-1 55 69 0 0,-1 61-9 0 0,0-89-64 0 0,0-1 0 0 0,-2 17 30 0 0,3-41-4 0 0,0 30-18 0 0,1-20 61 0 0,0 0 0 0 0,1 0-1 0 0,4 29 1 0 0,6 45 20 0 0,-6-56-41 0 0,-2 0-36 0 0,3 12-1 0 0,-5-44 12 0 0,8 53 7 0 0,-3-20-30 0 0,3 6 0 0 0,1 3 0 0 0,-1 0 0 0 0,-2-4 0 0 0,-2-1 0 0 0,0-2 0 0 0,2 0 0 0 0,3-1 0 0 0,6 0 0 0 0,4 7 54 0 0,15 17 84 0 0,-33-62-131 0 0,0 0-1 0 0,0-1 1 0 0,0 1-1 0 0,0-1 1 0 0,1 1 0 0 0,-1-1-1 0 0,1 0 1 0 0,0 0-1 0 0,3 2 1 0 0,1 3 2 0 0,-4-4-2 0 0,0 0-1 0 0,1 0 1 0 0,-1 0 0 0 0,0-1-1 0 0,1 1 1 0 0,0-1 0 0 0,5 4-1 0 0,16 10 48 0 0,8 6-44 0 0,9 3-10 0 0,3-2 0 0 0,-6-8-12 0 0,-23-10-36 0 0,17 3 24 0 0,-15-4-24 0 0,28 4 36 0 0,9 0-41 0 0,-11-5 42 0 0,10 1 11 0 0,3-2-11 0 0,2-3-31 0 0,0-2 15 0 0,16-1-106 0 0,-5-2 36 0 0,32-5 39 0 0,422-23-663 0 0,-315 30-174 0 0,-144 2 437 0 0,-8 1-124 0 0,-5 0-374 0 0,-15 0-1480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38.1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2353 455 0 0,'-1'0'16'0'0,"-8"0"734"0"0,5-17-113 0 0,2 9 438 0 0,4 5-735 0 0,1-2 181 0 0,0 1 0 0 0,1 0 0 0 0,0 0 0 0 0,-1 1 0 0 0,1-1 0 0 0,0 1 0 0 0,11-7 2566 0 0,-7 9-2831 0 0,30-4 1503 0 0,-34 5-1723 0 0,-1 1 0 0 0,0-1 0 0 0,1 1 0 0 0,-1-1 0 0 0,0 1 0 0 0,0 0 0 0 0,6 3 0 0 0,-1-1 12 0 0,0 0 296 0 0,-6-2-338 0 0,1 0 0 0 0,-1 0 1 0 0,1 0-1 0 0,-1 0 0 0 0,0 0 0 0 0,1-1 1 0 0,-1 1-1 0 0,1-1 0 0 0,0 0 0 0 0,2 0 1 0 0,3 0 5 0 0,7 2 52 0 0,25-1-48 0 0,5-3-16 0 0,0-1 0 0 0,-7-3 16 0 0,45-4 296 0 0,-69 9-232 0 0,23 0-64 0 0,14 3-16 0 0,0 3 0 0 0,2 3 0 0 0,2 2 0 0 0,-7-2 12 0 0,-10-4 48 0 0,-22-4 0 0 0,19-3-18 0 0,-26 2 102 0 0,-7 1-128 0 0,-1 1 0 0 0,1-2 0 0 0,-1 1 0 0 0,1 0 0 0 0,0 0 0 0 0,-1 0 0 0 0,1-1-1 0 0,-1 1 1 0 0,1-1 0 0 0,-1 0 0 0 0,1 1 0 0 0,-1-1 0 0 0,2-1 0 0 0,-1 1 14 0 0,-1 0 0 0 0,1 0 0 0 0,-1 0 0 0 0,0 0 0 0 0,1 1 0 0 0,0-1 1 0 0,-1 1-1 0 0,1-1 0 0 0,-1 1 0 0 0,1 0 0 0 0,-1 0 0 0 0,1 0 0 0 0,2 0 0 0 0,2-3 152 0 0,32-16 466 0 0,2 1-232 0 0,-13 4-352 0 0,-21 11 0 0 0,1-1-10 0 0,18-11-33 0 0,-18 12 96 0 0,-2-2-53 0 0,18-12 0 0 0,-17 12 82 0 0,-2 1 340 0 0,11-11 150 0 0,-11 11 32 0 0,0-1-64 0 0,8-10-616 0 0,-1 0 0 0 0,0-1 0 0 0,-1 0 0 0 0,16-35 0 0 0,5-7-432 0 0,35-85 852 0 0,-53 115-349 0 0,0 1 6 0 0,0-2 1 0 0,-2-1 8 0 0,-7 22-47 0 0,-1-1-1 0 0,0 1 1 0 0,-1-1 0 0 0,0 0-1 0 0,3-14 1 0 0,-3 4-4 0 0,7-55 534 0 0,-3 0 1 0 0,-1-114 0 0 0,2-43-44 0 0,-3 137-511 0 0,-4 0 0 0 0,-9-99 0 0 0,3 92-2 0 0,4 4-233 0 0,2-1 0 0 0,14-114 0 0 0,-12 196 90 0 0,0 0-1 0 0,1 0 0 0 0,0 1 1 0 0,1 0-1 0 0,8-25 0 0 0,-9 35 51 0 0,1-1 0 0 0,-1 1 0 0 0,1 0-1 0 0,0 1 1 0 0,0-1 0 0 0,0 1 0 0 0,5-4 0 0 0,-6 6 101 0 0,1-2-162 0 0,0 0 28 0 0,13-8 11 0 0,-13 8 2 0 0,2 3 292 0 0,18-7 164 0 0,-18 6 272 0 0,1 1-926 0 0,20 1-245 0 0,-20-1-49 0 0,2 2-144 0 0,41 2 628 0 0,-20 1 37 0 0,16 4-18 0 0,-39-6-3 0 0,0 0-9 0 0,21 7 7 0 0,-21-7 9 0 0,1 3 20 0 0,43 23-74 0 0,-42-24 142 0 0,-5-2 1 0 0,1 1 1 0 0,-1-1-1 0 0,1 1 0 0 0,-1 0 0 0 0,0 1 0 0 0,6 4 0 0 0,26 25-3 0 0,2 11 11 0 0,-6 4 16 0 0,-10-10 59 0 0,-18-31-6 0 0,-1 2-15 0 0,16 41 20 0 0,-7-16-8 0 0,-1-4 4 0 0,-9-23-76 0 0,16 66 156 0 0,5 7-19 0 0,-9-32-51 0 0,4 8-58 0 0,-15-46 6 0 0,28 73-1 0 0,-11-29-27 0 0,4 0 0 0 0,1 1 0 0 0,3 0 0 0 0,2-2 0 0 0,1-2 0 0 0,5 3 54 0 0,-9-14-44 0 0,4 8-10 0 0,1 0 0 0 0,4 2 0 0 0,4 1 0 0 0,3-2 20 0 0,-32-39 4 0 0,39 32 180 0 0,423 291 500 0 0,-377-280-411 0 0,171 63 0 0 0,144 5-5909 0 0,-402-118 5396 0 0,38 7-4506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57.19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 25 1375 0 0,'0'0'107'0'0,"0"0"-94"0"0,-1-1 0 0 0,1 0 0 0 0,0 1 0 0 0,0-1 0 0 0,-1 0 0 0 0,1 1 0 0 0,0-1 0 0 0,-1 0 0 0 0,1 1 0 0 0,0-1 0 0 0,-1 1 0 0 0,1-1 0 0 0,-1 1 0 0 0,1-1 0 0 0,-1 1 0 0 0,0-1 0 0 0,1 1 0 0 0,-1 0 0 0 0,1-1 0 0 0,-1 1 0 0 0,0 0-1 0 0,1-1 1 0 0,-2 1 0 0 0,-20-7 441 0 0,13 4-350 0 0,4 1-104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57.7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 4143 0 0,'0'0'191'0'0,"0"0"-11"0"0,0 0-143 0 0,-1-1 69 0 0,8 34 11820 0 0,8 5-8336 0 0,27 40-4729 0 0,-33-63 2048 0 0,-6-7-909 0 0,-2-6 0 0 0,1 1 0 0 0,-1 0 0 0 0,1-1 0 0 0,-1 0 0 0 0,1 1 0 0 0,0-1 0 0 0,0 0 0 0 0,0 0 0 0 0,4 3 0 0 0,-4-2 0 0 0,0-2 0 0 0,0 1 0 0 0,0 0 0 0 0,0 0 0 0 0,1-1 0 0 0,-1 1 0 0 0,0-1 0 0 0,5 2 0 0 0,-1-1 3 0 0,0 0-1 0 0,0-1 0 0 0,0 0 1 0 0,10 0-1 0 0,-15-1 2 0 0,0 0 0 0 0,0 0 1 0 0,0 0-1 0 0,0 0 0 0 0,0 0 0 0 0,-1-1 0 0 0,1 1 0 0 0,0 0 1 0 0,0-1-1 0 0,0 1 0 0 0,0-1 0 0 0,0 1 0 0 0,0-1 0 0 0,-1 1 0 0 0,1-1 1 0 0,0 0-1 0 0,-1 1 0 0 0,1-1 0 0 0,0 0 0 0 0,-1 1 0 0 0,1-1 0 0 0,-1 0 1 0 0,1 0-1 0 0,0-1 0 0 0,6-19 38 0 0,-6 18-48 0 0,1-7-30 0 0,-1 0-1 0 0,1 0 0 0 0,-1-19 0 0 0,1-13-929 0 0,-2 42 947 0 0,0 0-1 0 0,0-1 1 0 0,0 1 0 0 0,0 0-1 0 0,0 0 1 0 0,0 0 0 0 0,0 0 0 0 0,0 0-1 0 0,0-1 1 0 0,0 1 0 0 0,0 0-1 0 0,0 0 1 0 0,0 0 0 0 0,0 0 0 0 0,0 0-1 0 0,1-1 1 0 0,-1 1 0 0 0,0 0-1 0 0,0 0 1 0 0,0 0 0 0 0,0 0 0 0 0,0 0-1 0 0,0 0 1 0 0,0 0 0 0 0,1-1-1 0 0,-1 1 1 0 0,0 0 0 0 0,0 0 0 0 0,0 0-1 0 0,0 0 1 0 0,0 0 0 0 0,1 0-1 0 0,-1 0 1 0 0,0 0 0 0 0,0 0-1 0 0,0 0 1 0 0,0 0 0 0 0,1 0 0 0 0,-1 0-1 0 0,0 0 1 0 0,0 0 0 0 0,0 0-1 0 0,0 0 1 0 0,0 0 0 0 0,1 0 0 0 0,-1 0-1 0 0,10 7-449 0 0,6 10 38 0 0,-16-16 401 0 0,57 63-620 0 0,-43-53 650 0 0,17 7 0 0 0,6-6 104 0 0,-29-10 1864 0 0,2-5-1336 0 0,35-13-446 0 0,-12-6-170 0 0,-31 21 32 0 0,0-1 1 0 0,1 0 0 0 0,-1 0 0 0 0,-1 0 0 0 0,1 0 0 0 0,0 0 0 0 0,0 0 0 0 0,-1 0 0 0 0,1-1 0 0 0,-1 1 0 0 0,0-1-1 0 0,2-3 1 0 0,1-4 228 0 0,-2 6-190 0 0,-1 0 1 0 0,1 0 0 0 0,-1 0-1 0 0,0 0 1 0 0,0 0 0 0 0,0 0-1 0 0,0-1 1 0 0,-1 1 0 0 0,0 0-1 0 0,0-1 1 0 0,-1-4 0 0 0,0-2 2 0 0,-2 1 0 0 0,-6-21 0 0 0,1 6-414 0 0,8 25 271 0 0,0-1 0 0 0,0 1 0 0 0,0 0 0 0 0,0 0 0 0 0,0-1 0 0 0,0 1 0 0 0,0 0-1 0 0,0 0 1 0 0,0-1 0 0 0,0 1 0 0 0,0 0 0 0 0,0 0 0 0 0,0-1 0 0 0,0 1 0 0 0,0 0 0 0 0,0 0 0 0 0,0-1-1 0 0,1 1 1 0 0,-1 0 0 0 0,0 0 0 0 0,0-1 0 0 0,0 1 0 0 0,0 0 0 0 0,1 0 0 0 0,-1 0 0 0 0,0 0 0 0 0,0-1 0 0 0,0 1-1 0 0,1 0 1 0 0,-1 0 0 0 0,0 0 0 0 0,0 0 0 0 0,0 0 0 0 0,1-1 0 0 0,-1 1 0 0 0,0 0 0 0 0,1 0 0 0 0,-1 0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58.1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61 7367 0 0,'4'-1'963'0'0,"-1"1"0"0"0,1-1 0 0 0,0 1-1 0 0,-1-1 1 0 0,1 0 0 0 0,0-1 0 0 0,6-2-1 0 0,-7 2-657 0 0,0 0-1 0 0,1 1 0 0 0,-1 0 0 0 0,1 0 1 0 0,0 0-1 0 0,-1 0 0 0 0,8 0 0 0 0,-8 1-239 0 0,0-1 0 0 0,0 1-1 0 0,0 0 1 0 0,-1-1 0 0 0,1 1-1 0 0,0-1 1 0 0,0 0 0 0 0,-1 0 0 0 0,5-2-1 0 0,0 0 21 0 0,1 0 134 0 0,1 0-44 0 0,29-8-130 0 0,-29 9-29 0 0,0 0-341 0 0,26-5-1067 0 0,-27 6-4718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58.49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35 919 0 0,'-1'3'-657'0'0,"-1"5"3467"0"0,3-8-2140 0 0,0 0-1 0 0,0 0 1 0 0,0 0-1 0 0,0 0 1 0 0,0 0-1 0 0,0 0 1 0 0,-1 0-1 0 0,1 0 1 0 0,0 0-1 0 0,0-1 1 0 0,0 1-1 0 0,0 0 1 0 0,0-1-1 0 0,-1 1 1 0 0,1 0-1 0 0,0-1 1 0 0,1 0-1 0 0,41-19 1758 0 0,-36 16-2355 0 0,-4 2-41 0 0,0 0-1 0 0,0 1 0 0 0,-1 0 0 0 0,1 0 1 0 0,0-1-1 0 0,0 2 0 0 0,0-1 0 0 0,1 0 1 0 0,-1 1-1 0 0,5-1 0 0 0,1 0-60 0 0,21-4-2373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2:58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0 455 0 0,'4'14'1977'0'0,"0"0"-1"0"0,0 0 0 0 0,1 22 0 0 0,6 23 645 0 0,-8-46-2075 0 0,1-1 1 0 0,1 0 0 0 0,0 0-1 0 0,0 0 1 0 0,1 0 0 0 0,1-1-1 0 0,0 0 1 0 0,13 16 0 0 0,-16-22-195 0 0,1-2-86 0 0,18 8-11 0 0,-18-8 341 0 0,33-2 129 0 0,-30 0 161 0 0,0-6-346 0 0,22-11 10 0 0,-22 12-12 0 0,-3-2-62 0 0,34-52 821 0 0,-36 51-1063 0 0,0 0 0 0 0,0 0 0 0 0,0-1 0 0 0,-1 1 0 0 0,-1-1 0 0 0,1 0 0 0 0,-1 0 0 0 0,0 1 0 0 0,-1-1 0 0 0,0 0 0 0 0,-1-14 0 0 0,0 19-218 0 0,1 1 1 0 0,0-1-1 0 0,-1 0 1 0 0,0 1-1 0 0,1-1 1 0 0,-1 1 0 0 0,0-1-1 0 0,0 1 1 0 0,-1 0-1 0 0,1-1 1 0 0,0 1-1 0 0,-1 0 1 0 0,1 0-1 0 0,-1 0 1 0 0,0 0-1 0 0,0 0 1 0 0,0 0-1 0 0,0 0 1 0 0,0 1 0 0 0,0-1-1 0 0,0 1 1 0 0,0-1-1 0 0,-1 1 1 0 0,1 0-1 0 0,-1 0 1 0 0,1 0-1 0 0,-1 0 1 0 0,1 1-1 0 0,-1-1 1 0 0,1 1 0 0 0,-1-1-1 0 0,1 1 1 0 0,-1 0-1 0 0,0 0 1 0 0,1 0-1 0 0,-6 1 1 0 0,3 0-1 0 0,1 0 0 0 0,-1 1 0 0 0,1-1 0 0 0,0 1 0 0 0,-1 0 1 0 0,1 0-1 0 0,0 1 0 0 0,0-1 0 0 0,0 1 0 0 0,1 0 0 0 0,-1 0 0 0 0,1 0 0 0 0,-4 4 1 0 0,-23 17-498 0 0,24-22-1230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490 521 3223 0 0,'-10'-9'2742'0'0,"0"1"0"0"0,-1 0 0 0 0,-15-9 0 0 0,14 10-1629 0 0,0-1 0 0 0,0 0 0 0 0,-14-14 0 0 0,-19-28 752 0 0,-50-71 0 0 0,-6-7-1297 0 0,-4 25-558 0 0,105 102-23 0 0,-1 1 0 0 0,1-1 0 0 0,-1 1-1 0 0,1-1 1 0 0,0 0 0 0 0,0 1 0 0 0,-1-1 0 0 0,1 1-1 0 0,0-1 1 0 0,0 0 0 0 0,0 1 0 0 0,0-1-1 0 0,0 0 1 0 0,-1 1 0 0 0,1-1 0 0 0,0 1 0 0 0,1-1-1 0 0,-1 0 1 0 0,0 1 0 0 0,0-1 0 0 0,0 0 0 0 0,0 1-1 0 0,0-1 1 0 0,1 0 0 0 0,-1 1 0 0 0,0-1 0 0 0,0 1-1 0 0,1-1 1 0 0,-1 1 0 0 0,1-1 0 0 0,-1 1 0 0 0,0-1-1 0 0,1 1 1 0 0,-1-1 0 0 0,1 1 0 0 0,-1-1 0 0 0,1 1-1 0 0,-1 0 1 0 0,1-1 0 0 0,-1 1 0 0 0,2-1 0 0 0,0 0-269 0 0,-1 0-1 0 0,1 0 1 0 0,-1 1 0 0 0,1-1 0 0 0,0 0 0 0 0,0 1 0 0 0,-1-1 0 0 0,1 1 0 0 0,0-1 0 0 0,0 1 0 0 0,0 0 0 0 0,-1 0 0 0 0,1 0 0 0 0,2 0 0 0 0,-7 7-8031 0 0,-14 3 3878 0 0,11-7 3515 0 0,4-1 1378 0 0,0 0 1 0 0,0 1-1 0 0,1-1 0 0 0,-1 0 1 0 0,1 0-1 0 0,-1 1 0 0 0,1-1 0 0 0,0 1 1 0 0,0-1-1 0 0,0 1 0 0 0,0 0 1 0 0,0-1-1 0 0,1 1 0 0 0,-1 0 0 0 0,1-1 1 0 0,0 1-1 0 0,0 0 0 0 0,0 5 1 0 0,1 10 1746 0 0,6 34 0 0 0,-2-18-574 0 0,-3 20-1204 0 0,-3-1 1 0 0,-2 0-1 0 0,-2 0 0 0 0,-14 59 0 0 0,19-107-1901 0 0,1-10 52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3:00.3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88 4607 0 0,'0'0'354'0'0,"-3"-8"2286"0"0,-11-47 7905 0 0,14 53-9693 0 0,-1-1 1474 0 0,1 5-977 0 0,0 8-662 0 0,2 17-907 0 0,4 1 162 0 0,1 0-1 0 0,1-1 0 0 0,18 40 1 0 0,-9-37-11 0 0,-13-26 59 0 0,3 3-38 0 0,18 8 23 0 0,7-6-42 0 0,-32-9 63 0 0,1 0 0 0 0,0 1 1 0 0,0-1-1 0 0,-1 0 0 0 0,1 0 0 0 0,0 0 0 0 0,0 0 0 0 0,-1 0 0 0 0,1 0 0 0 0,0-1 1 0 0,0 1-1 0 0,0 0 0 0 0,-1 0 0 0 0,1 0 0 0 0,0-1 0 0 0,-1 1 0 0 0,1 0 1 0 0,0-1-1 0 0,0 0 0 0 0,39-21-63 0 0,-36 19 60 0 0,0 0-1 0 0,-1-1 0 0 0,1 1 1 0 0,-1-1-1 0 0,1 0 0 0 0,2-5 1 0 0,-1 1-16 0 0,-2 1-1 0 0,1-1 1 0 0,-1 1 0 0 0,3-10 0 0 0,-5 13-57 0 0,0 0-4 0 0,1 0-19 0 0,3-12-1589 0 0,-2 20 1224 0 0,3 3 50 0 0,-1 0-1 0 0,0 0 1 0 0,0 1-1 0 0,5 13 1 0 0,-5-11 72 0 0,0 0 0 0 0,0-1 1 0 0,1 1-1 0 0,0-1 1 0 0,1 0-1 0 0,9 10 0 0 0,3-5 377 0 0,11 0 201 0 0,-24-12 503 0 0,2-2-298 0 0,26-2 196 0 0,-26 1 815 0 0,-1-4-730 0 0,21-16-78 0 0,-21 16-31 0 0,-4-1-8 0 0,-1 3-535 0 0,1-3 26 0 0,1 0 0 0 0,-1 0 0 0 0,0-1-1 0 0,0 1 1 0 0,0-1 0 0 0,-1 0 0 0 0,0 1 0 0 0,-1-1 0 0 0,1 0 0 0 0,-1 0 0 0 0,-1 0 0 0 0,1-1-1 0 0,-1 1 1 0 0,-2-13 0 0 0,-1 2-222 0 0,-2-14-664 0 0,-1-39-1 0 0,8 67-4400 0 0,5-17-1711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3:00.8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3679 0 0,'0'0'11552'0'0,"3"3"-9857"0"0,9 11-234 0 0,0 0 1 0 0,24 18-1 0 0,-30-28-1220 0 0,0 0-14 0 0,20 11-55 0 0,-19-12-20 0 0,-1 0-7 0 0,22 8-10 0 0,-21-8-41 0 0,-5-3-83 0 0,0 0-1 0 0,1 1 0 0 0,-1-1 1 0 0,0 1-1 0 0,0-1 0 0 0,0 1 1 0 0,0 0-1 0 0,0-1 0 0 0,1 1 1 0 0,-1 0-1 0 0,2 2 0 0 0,1 0 13 0 0,14 3 44 0 0,-2 3-51 0 0,-4-1 33 0 0,9 9-26 0 0,-4 4 31 0 0,-11-5 18 0 0,-6-2 7 0 0,-2-11-73 0 0,0 0 0 0 0,0 0 0 0 0,-1-1 0 0 0,1 1 0 0 0,0 0 0 0 0,-1 0 0 0 0,0-1 0 0 0,0 1 1 0 0,1-1-1 0 0,-2 1 0 0 0,1-1 0 0 0,0 0 0 0 0,0 0 0 0 0,-1 0 0 0 0,1 0 0 0 0,-1 0 0 0 0,-3 1 0 0 0,-8 5 30 0 0,0 0 0 0 0,-18 5 0 0 0,10-4-21 0 0,-5 4-113 0 0,-6 1-637 0 0,1 1-1 0 0,-59 40 1 0 0,86-51-2159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03:01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98 16 8287 0 0,'0'0'4538'0'0,"1"3"-3248"0"0,-1 7-438 0 0,1-1-1 0 0,-1 0 1 0 0,-1 0-1 0 0,0 1 0 0 0,0-1 1 0 0,-3 12-1 0 0,-4 34 463 0 0,7-41-1198 0 0,1 0 0 0 0,1 1 0 0 0,0-1 0 0 0,1 0 0 0 0,6 24-1 0 0,-1-22-104 0 0,2 2 0 0 0,-8-16-4 0 0,0-1 0 0 0,0 1 1 0 0,0-1-1 0 0,0 1 0 0 0,0-1 1 0 0,0 0-1 0 0,0 0 0 0 0,0 1 1 0 0,0-1-1 0 0,1 0 0 0 0,-1 0 1 0 0,0 0-1 0 0,1 0 0 0 0,1 0 1 0 0,1 2 16 0 0,0 1 151 0 0,32-2-7 0 0,-29-1-88 0 0,-1-3 0 0 0,17-7-1 0 0,-17 7-6 0 0,0-3-1 0 0,17-14 0 0 0,-17 15 8 0 0,-1-2 33 0 0,14-16 14 0 0,-14 16 1 0 0,-2 0 12 0 0,9-20 52 0 0,-9 19 28 0 0,-2 1 4 0 0,-1 2-202 0 0,1 1 37 0 0,0 0-1 0 0,0-1 0 0 0,-1 1 0 0 0,0 0 1 0 0,1-1-1 0 0,-1 1 0 0 0,0-1 0 0 0,-1 1 1 0 0,1 0-1 0 0,-1-1 0 0 0,0 1 0 0 0,1-1 1 0 0,-1 1-1 0 0,-2-4 0 0 0,0 2-5 0 0,0 0 0 0 0,0 0 0 0 0,-1 0 0 0 0,1 0-1 0 0,-1 1 1 0 0,0-1 0 0 0,0 1 0 0 0,-1 0 0 0 0,1 0 0 0 0,-1 1 0 0 0,0-1 0 0 0,0 1-1 0 0,0 0 1 0 0,0 0 0 0 0,-1 1 0 0 0,1 0 0 0 0,-1 0 0 0 0,0 0 0 0 0,1 0 0 0 0,-1 1-1 0 0,0 0 1 0 0,-6 0 0 0 0,-18-2-170 0 0,11 2-181 0 0,0-2 0 0 0,-22-4 1 0 0,37 5 237 0 0,-1 1 0 0 0,0 0 1 0 0,1-1-1 0 0,-1 0 0 0 0,1 0 0 0 0,0-1 1 0 0,0 1-1 0 0,0-1 0 0 0,0 0 0 0 0,0 0 1 0 0,0 0-1 0 0,1 0 0 0 0,-6-7 0 0 0,-1-6-469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3.6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95 2623 0 0,'5'-9'0'0'0,"-2"2"0"0"0,0 0 0 0 0,1 1 0 0 0,0-4 0 0 0,2-2 0 0 0,-2-1 0 0 0,2 3-64 0 0,-4 3 64 0 0,-2 0-64 0 0,-1 0 64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5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3616 929 2303 0 0,'6'-13'527'0'0,"0"1"-1"0"0,-1-1 1 0 0,0 0-1 0 0,-1 0 1 0 0,-1-1-1 0 0,0 1 0 0 0,-1-1 1 0 0,0 0-1 0 0,-1 1 1 0 0,-1-1-1 0 0,0 0 1 0 0,0 0-1 0 0,-2 0 0 0 0,0 1 1 0 0,0-1-1 0 0,-5-13 1 0 0,-1-8 472 0 0,5 22-597 0 0,0-1 0 0 0,0 1 0 0 0,-2 0 0 0 0,1 0 0 0 0,-2 1 0 0 0,-7-15 0 0 0,-9-6-113 0 0,-1 1 0 0 0,-1 1 1 0 0,-2 1-1 0 0,-1 1 0 0 0,-2 2 0 0 0,0 1 1 0 0,-2 1-1 0 0,0 1 0 0 0,-2 2 0 0 0,-1 1 1 0 0,0 2-1 0 0,-1 1 0 0 0,-1 2 0 0 0,-53-16 1 0 0,-61-15-247 0 0,-201-38 1 0 0,279 73-34 0 0,0 3 0 0 0,-1 3 0 0 0,0 4-1 0 0,0 2 1 0 0,-80 12 0 0 0,70 4-606 0 0,1 4-1 0 0,-118 45 1 0 0,164-52 571 0 0,-46 16 201 0 0,-151 75 0 0 0,37 11-378 0 0,150-84 438 0 0,1 3 0 0 0,-43 40 0 0 0,-15 19 528 0 0,-52 50-1866 0 0,111-98 918 0 0,-52 67 1 0 0,-5 28 378 0 0,-83 152-1 0 0,135-199-254 0 0,4 2-1 0 0,5 2 1 0 0,3 1 0 0 0,5 3-1 0 0,5 0 1 0 0,3 2 0 0 0,6 0-1 0 0,4 1 1 0 0,4 1 0 0 0,6 152-1 0 0,8-180 171 0 0,4-1 1 0 0,3 1-1 0 0,3-1 0 0 0,33 103 0 0 0,-28-124-35 0 0,3-1 0 0 0,1-1 0 0 0,3-1 0 0 0,3-1 0 0 0,1-2 0 0 0,56 69 0 0 0,-35-55-579 0 0,4-3-1 0 0,2-2 1 0 0,3-2-1 0 0,2-3 1 0 0,94 61 0 0 0,-73-63 59 0 0,3-4 1 0 0,2-3-1 0 0,2-4 0 0 0,118 35 1 0 0,-97-44 660 0 0,0-6 0 0 0,221 22 0 0 0,-244-42-381 0 0,1-4-1 0 0,0-4 1 0 0,-1-4 0 0 0,118-25-1 0 0,-84 4-5 0 0,224-86 0 0 0,99-96 3172 0 0,-369 166-2389 0 0,-2-4-1 0 0,-2-2 1 0 0,-3-4 0 0 0,-2-3-1 0 0,-2-3 1 0 0,-3-2 0 0 0,-3-3-1 0 0,73-104 1 0 0,-83 94-417 0 0,-3-2-1 0 0,-4-3 1 0 0,33-85-1 0 0,-23 29 80 0 0,36-157 1 0 0,-66 205-99 0 0,-5-1 0 0 0,-3-1-1 0 0,-4 0 1 0 0,-3-100 0 0 0,-9 120-87 0 0,-3 0 0 0 0,-3 0 0 0 0,-3 0 0 0 0,-4 2 0 0 0,-42-125 0 0 0,42 157-100 0 0,-1 0 0 0 0,-2 1 0 0 0,-2 1 0 0 0,-1 1 0 0 0,-2 1 0 0 0,-1 0 0 0 0,-1 2 0 0 0,-2 1 0 0 0,-46-39-1 0 0,11 16-272 0 0,-125-79-1 0 0,-81-23-2437 0 0,223 130-2392 0 0,3 4-1618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7.4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1302 460 3223 0 0,'-5'-17'797'0'0,"-36"-131"5632"0"0,37 137-5879 0 0,0 1 0 0 0,-1-1 1 0 0,0 1-1 0 0,-1 0 0 0 0,0 1 0 0 0,0-1 1 0 0,-10-10-1 0 0,2 7-116 0 0,1 0-1 0 0,-1 0 1 0 0,-26-16 0 0 0,11 11-262 0 0,-1 0 1 0 0,0 2-1 0 0,-1 1 1 0 0,-1 2-1 0 0,0 1 1 0 0,0 2-1 0 0,-2 0 0 0 0,1 3 1 0 0,-1 1-1 0 0,0 1 1 0 0,0 2-1 0 0,0 1 1 0 0,0 2-1 0 0,-56 6 1 0 0,70-2-265 0 0,-1 1 0 0 0,1 1 1 0 0,1 1-1 0 0,-1 1 1 0 0,1 0-1 0 0,-31 20 1 0 0,26-12-26 0 0,0 1-1 0 0,1 0 1 0 0,0 2 0 0 0,-23 27 0 0 0,24-21 133 0 0,2 1 0 0 0,1 1-1 0 0,1 0 1 0 0,2 2 0 0 0,0 0 0 0 0,-14 39 0 0 0,-53 191-2 0 0,83-259-14 0 0,-14 55-166 0 0,2 1 0 0 0,3 0 0 0 0,3 1 0 0 0,2-1-1 0 0,2 1 1 0 0,3 0 0 0 0,11 80 0 0 0,-6-105 83 0 0,2 0 0 0 0,1-1 0 0 0,1 0 0 0 0,16 33 0 0 0,-23-57 59 0 0,1 0 0 0 0,0 0 0 0 0,-1 0 0 0 0,11 12 0 0 0,-5-8 0 0 0,6 8-36 0 0,-6-8 51 0 0,-5-5 1 0 0,1 0 0 0 0,0-1 0 0 0,0 0 0 0 0,0 0 0 0 0,1 0 0 0 0,7 4 0 0 0,14 11 9 0 0,1-1 0 0 0,49 24 0 0 0,-32-24 22 0 0,0-2 0 0 0,2-2 1 0 0,0-2-1 0 0,1-2 0 0 0,0-2 1 0 0,0-2-1 0 0,74 1 0 0 0,-66-8 58 0 0,0-1 0 0 0,0-3 0 0 0,0-3 0 0 0,-1-2-1 0 0,0-2 1 0 0,-1-2 0 0 0,104-42 0 0 0,-91 25 1077 0 0,-2-2 1 0 0,112-74-1 0 0,-150 86-1047 0 0,0-2 0 0 0,-1 0 0 0 0,-1-2 0 0 0,-1-1-1 0 0,-1 0 1 0 0,-2-2 0 0 0,0 0 0 0 0,20-38 0 0 0,-26 36-38 0 0,-2 0 0 0 0,-1-1 0 0 0,-1-1 0 0 0,-2 0 0 0 0,-1 0 0 0 0,-1 0-1 0 0,-2-1 1 0 0,-1 0 0 0 0,-2 0 0 0 0,-1 0 0 0 0,-3-38 0 0 0,-2 31-14 0 0,-1-1 0 0 0,-2 1 0 0 0,-2 0 0 0 0,-2 1 0 0 0,-1 0 0 0 0,-2 0 1 0 0,-1 1-1 0 0,-34-57 0 0 0,38 77-25 0 0,0 0 1 0 0,-1 1 0 0 0,-1 0-1 0 0,-1 1 1 0 0,0 1-1 0 0,-1 0 1 0 0,-17-13-1 0 0,9 12-16 0 0,0 0-1 0 0,-1 1 1 0 0,0 2-1 0 0,-46-17 1 0 0,-14 3-739 0 0,-139-25 1 0 0,120 31-1700 0 0,37 5-4626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9.7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70 0 3679 0 0,'0'0'284'0'0,"-2"1"-186"0"0,-5 1-68 0 0,6-1 72 0 0,-3 1-10 0 0,1 0 0 0 0,0 1 0 0 0,0 0 1 0 0,0 0-1 0 0,-5 6 0 0 0,-2 0 150 0 0,9-7-222 0 0,-1-1 0 0 0,1 0 0 0 0,0 0-1 0 0,0 0 1 0 0,0 0 0 0 0,0 1 0 0 0,1-1-1 0 0,-1 1 1 0 0,0-1 0 0 0,0 0 0 0 0,1 1-1 0 0,-1-1 1 0 0,0 3 0 0 0,-6 17 10 0 0,2 7-19 0 0,5-16 34 0 0,0-1 1 0 0,1 1-1 0 0,3 12 0 0 0,-1-8 114 0 0,-3-14-129 0 0,0 0 0 0 0,1 0 1 0 0,-1-1-1 0 0,1 1 0 0 0,0 0 0 0 0,-1 0 0 0 0,1-1 0 0 0,0 1 0 0 0,0 0 0 0 0,0-1 0 0 0,2 3 0 0 0,-1 0 92 0 0,1 2-18 0 0,-2-4-52 0 0,0 0 0 0 0,0 1 0 0 0,0-1 1 0 0,1 0-1 0 0,-1 0 0 0 0,1 0 1 0 0,-1 0-1 0 0,1-1 0 0 0,2 3 0 0 0,0 2 36 0 0,-3-5-57 0 0,0 1 0 0 0,1 0 0 0 0,-1-1 0 0 0,0 1 0 0 0,1-1 0 0 0,-1 1 1 0 0,1-1-1 0 0,0 1 0 0 0,-1-1 0 0 0,1 0 0 0 0,0 0 0 0 0,2 1 0 0 0,1 2 46 0 0,-3-3-36 0 0,0 1 0 0 0,0-1-1 0 0,0 1 1 0 0,0-1 0 0 0,1 0-1 0 0,-1 0 1 0 0,0 0 0 0 0,1 0 0 0 0,3 1-1 0 0,0 0 64 0 0,-4 0-38 0 0,0-1 1 0 0,1 0-1 0 0,-1 0 0 0 0,1-1 1 0 0,-1 1-1 0 0,1 0 1 0 0,0-1-1 0 0,5 1 1 0 0,-1 0 56 0 0,23 1 498 0 0,-23-1-506 0 0,24-4 440 0 0,-24 3-447 0 0,-4-1-40 0 0,0 1-1 0 0,1 0 1 0 0,-1-1-1 0 0,0 0 1 0 0,0 1-1 0 0,0-1 1 0 0,5-3-1 0 0,0 2 31 0 0,-5 2-41 0 0,0-1-1 0 0,1 0 1 0 0,-1-1 0 0 0,0 1 0 0 0,0 0 0 0 0,0-1 0 0 0,4-2-1 0 0,5-3 372 0 0,0 0 0 0 0,-1-1-1 0 0,0-1 1 0 0,0 0-1 0 0,-1 0 1 0 0,15-17 0 0 0,-24 24-313 0 0,1-1 1 0 0,-1 1 0 0 0,0-1 0 0 0,-1 1 0 0 0,1-1 0 0 0,0 1-1 0 0,-1-1 1 0 0,1 0 0 0 0,-1 1 0 0 0,0-1 0 0 0,0 0-1 0 0,0 1 1 0 0,0-1 0 0 0,0 0 0 0 0,0 1 0 0 0,-1-1 0 0 0,0 0-1 0 0,1 1 1 0 0,-1-1 0 0 0,-1-2 0 0 0,-1-1 78 0 0,0 0 1 0 0,0 0-1 0 0,0 0 1 0 0,0 1-1 0 0,-1 0 0 0 0,-7-9 1 0 0,3 6-103 0 0,-1 1 1 0 0,0 0-1 0 0,0 0 1 0 0,-1 0-1 0 0,0 1 1 0 0,0 1-1 0 0,0 0 1 0 0,-1 0-1 0 0,-13-3 1 0 0,-29-6-5341 0 0,38 12-560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1.3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165 93 4607 0 0,'0'0'3258'0'0,"3"-4"-2232"0"0,8-13 120 0 0,-8 13 50 0 0,-1 0 10 0 0,18-34 4285 0 0,-19 34-4183 0 0,-2 2-740 0 0,0 0-498 0 0,1 1 0 0 0,-1 0 0 0 0,1 0 1 0 0,-1 0-1 0 0,0 0 0 0 0,0 0 0 0 0,1 0 0 0 0,-1 0 0 0 0,0 0 1 0 0,0 0-1 0 0,0 0 0 0 0,0 1 0 0 0,0-1 0 0 0,0 0 0 0 0,-1 0 1 0 0,1 1-1 0 0,0-1 0 0 0,0 1 0 0 0,0-1 0 0 0,-1 1 0 0 0,1 0 1 0 0,0-1-1 0 0,0 1 0 0 0,-1 0 0 0 0,1 0 0 0 0,0 0 0 0 0,-1 0 1 0 0,1 0-1 0 0,0 0 0 0 0,0 0 0 0 0,-1 1 0 0 0,1-1 0 0 0,0 0 1 0 0,-2 1-1 0 0,-9 3-47 0 0,0 0 0 0 0,1 1 0 0 0,0 0 0 0 0,-1 1 0 0 0,2 0 0 0 0,-1 1 1 0 0,1 0-1 0 0,0 1 0 0 0,1 0 0 0 0,0 0 0 0 0,-14 16 0 0 0,19-18-71 0 0,-5 15 36 0 0,2 8 12 0 0,5-20-7 0 0,1-6 2 0 0,0 0 0 0 0,1 0 0 0 0,0 0 0 0 0,-1 0-1 0 0,1 0 1 0 0,0 0 0 0 0,1 0 0 0 0,0 5 0 0 0,3 28-6 0 0,-3-23 9 0 0,0-8-6 0 0,-1-1 0 0 0,1 0 0 0 0,0 1 1 0 0,0-1-1 0 0,0 0 0 0 0,1 0 0 0 0,1 5 0 0 0,0-1-15 0 0,-2-3 6 0 0,0-1 0 0 0,0 0 0 0 0,1 0-1 0 0,0 0 1 0 0,0 0 0 0 0,4 6 0 0 0,-2-2-7 0 0,-3-5 12 0 0,0 1-1 0 0,1-1 1 0 0,-1-1-1 0 0,1 1 1 0 0,0 0-1 0 0,0 0 1 0 0,0 0-1 0 0,0-1 0 0 0,5 5 1 0 0,-2 0-19 0 0,-3-4 11 0 0,0-1 0 0 0,0 1 0 0 0,0 0 0 0 0,1-1 0 0 0,-1 0 0 0 0,1 1 0 0 0,0-1 0 0 0,5 3 0 0 0,-2 0-17 0 0,-3-2 11 0 0,0 0-1 0 0,0-1 1 0 0,1 0-1 0 0,-1 0 1 0 0,1 0-1 0 0,5 3 1 0 0,-2-1-10 0 0,-4-2 14 0 0,0 0 1 0 0,0 0-1 0 0,1-1 0 0 0,-1 1 0 0 0,1-1 1 0 0,-1 0-1 0 0,5 1 0 0 0,0 1-13 0 0,24 6-167 0 0,-26-8 128 0 0,-4 0 25 0 0,1 0 0 0 0,-1-1 0 0 0,1 1 0 0 0,-1-1 0 0 0,1 1 0 0 0,-1-1 0 0 0,1 0 0 0 0,-1 0 0 0 0,5-1 0 0 0,-2 1-30 0 0,0 0-130 0 0,1 0 0 0 0,-1 0 0 0 0,0-1 0 0 0,0 1 0 0 0,0-1 0 0 0,0 0 0 0 0,0-1 0 0 0,0 1 0 0 0,0-1 1 0 0,5-3-1 0 0,-4 3-222 0 0,5-3-73 0 0,2-5-4359 0 0,9-10-513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1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9671 0 0,'0'0'748'0'0,"0"3"-492"0"0,3 12-133 0 0,-3-11 362 0 0,1 2 147 0 0,14 218 2337 0 0,-6-63-2452 0 0,-6-132-620 0 0,1-1 0 0 0,2 0 1 0 0,11 34-1 0 0,-9-39-728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6447 0 0,'0'0'499'0'0,"-12"3"589"0"0,10-1-927 0 0,-10 4-28 0 0,1 2 1 0 0,0-1-1 0 0,-15 15 0 0 0,23-19-105 0 0,0 0-1 0 0,0 1 0 0 0,0-1 1 0 0,0 1-1 0 0,1-1 1 0 0,0 1-1 0 0,0 0 0 0 0,0 0 1 0 0,0 0-1 0 0,0 0 1 0 0,1 0-1 0 0,0 0 0 0 0,-1 1 1 0 0,2-1-1 0 0,-1 0 1 0 0,0 7-1 0 0,1-9 17 0 0,-1 0 59 0 0,1 1-1 0 0,0-1 1 0 0,0 1 0 0 0,0 0-1 0 0,0-1 1 0 0,0 1-1 0 0,0-1 1 0 0,1 1-1 0 0,-1 0 1 0 0,1-1 0 0 0,-1 1-1 0 0,1-1 1 0 0,0 1-1 0 0,0-1 1 0 0,0 0-1 0 0,3 5 1 0 0,17 9 105 0 0,7-9-199 0 0,-15-8-185 0 0,15-5-97 0 0,-21 4-23 0 0,-1-2 9 0 0,19-11 66 0 0,-19 12 28 0 0,-1-2 7 0 0,32-37 71 0 0,-34 35 137 0 0,1 3 51 0 0,-1-1 11 0 0,7-13 4 0 0,-7 14 0 0 0,-2 0-14 0 0,18-36-32 0 0,-17 36 1684 0 0,1 9-1297 0 0,2 5-336 0 0,-3-4 136 0 0,21 80 710 0 0,-4-41-1797 0 0,-16-41 175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 4143 0 0,'1'-1'171'0'0,"0"1"-1"0"0,-1 0 0 0 0,1-1 1 0 0,0 1-1 0 0,-1 0 1 0 0,1-1-1 0 0,0 1 0 0 0,-1 0 1 0 0,1 0-1 0 0,0 0 0 0 0,0-1 1 0 0,-1 1-1 0 0,1 0 0 0 0,0 0 1 0 0,0 0-1 0 0,-1 0 0 0 0,1 0 1 0 0,0 0-1 0 0,0 1 0 0 0,-1-1 1 0 0,1 0-1 0 0,1 1 0 0 0,17 2 3413 0 0,-19-3-3582 0 0,3 0 1823 0 0,8 6-22 0 0,37 15-2 0 0,-43-19-1545 0 0,0 0-1 0 0,0 0 0 0 0,0 1 1 0 0,0-1-1 0 0,0 1 0 0 0,-1 0 1 0 0,0 1-1 0 0,5 3 0 0 0,1 2 15 0 0,25 19 633 0 0,0-1-188 0 0,-1-5-636 0 0,-26-16-143 0 0,4 0-1430 0 0,47 28-5589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4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211 3 3223 0 0,'0'0'6620'0'0,"-4"-1"-5284"0"0,-2 0-974 0 0,-1 1 1 0 0,1 0-1 0 0,-1 0 0 0 0,1 0 0 0 0,-1 1 0 0 0,1 0 0 0 0,-1 1 1 0 0,1-1-1 0 0,0 1 0 0 0,-1 0 0 0 0,1 1 0 0 0,0 0 0 0 0,1 0 1 0 0,-10 6-1 0 0,1-1-90 0 0,0 2 1 0 0,0 0-1 0 0,1 0 0 0 0,-20 22 1 0 0,30-27-184 0 0,-5 11-15 0 0,4 1-78 0 0,4-16 1 0 0,0-1 1 0 0,0 0-1 0 0,-1 0 1 0 0,1 0 0 0 0,0 1-1 0 0,0-1 1 0 0,0 0-1 0 0,0 0 1 0 0,0 1 0 0 0,1-1-1 0 0,-1 0 1 0 0,0 0 0 0 0,0 1-1 0 0,0-1 1 0 0,0 0-1 0 0,0 0 1 0 0,0 0 0 0 0,0 1-1 0 0,0-1 1 0 0,0 0-1 0 0,1 0 1 0 0,-1 0 0 0 0,0 1-1 0 0,0-1 1 0 0,0 0 0 0 0,0 0-1 0 0,1 0 1 0 0,-1 0-1 0 0,0 0 1 0 0,0 1 0 0 0,0-1-1 0 0,1 0 1 0 0,-1 0-1 0 0,0 0 1 0 0,0 0 0 0 0,0 0-1 0 0,1 0 1 0 0,19 14-97 0 0,-15-11-3 0 0,2-1-29 0 0,21 6-12 0 0,-21-6-1 0 0,0 0-6 0 0,24 6-29 0 0,-24-6-12 0 0,0 1-1 0 0,21 7-5 0 0,-21-8-24 0 0,-3 1-257 0 0,15 11 256 0 0,-15-11 71 0 0,-2 7-100 0 0,-2-9 210 0 0,0 1-1 0 0,1-1 0 0 0,-1 1 0 0 0,0-1 1 0 0,0 1-1 0 0,0-1 0 0 0,0 0 0 0 0,0 1 1 0 0,0-1-1 0 0,0 1 0 0 0,-1-1 0 0 0,1 0 1 0 0,0 1-1 0 0,-1-1 0 0 0,1 0 0 0 0,-1 1 1 0 0,0-1-1 0 0,1 0 0 0 0,-1 0 1 0 0,0 1-1 0 0,0-1 0 0 0,-1 2 0 0 0,-43 36-5698 0 0,42-37 2072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7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 6911 0 0,'0'0'860'0'0,"-2"0"-186"0"0,-15 5 62 0 0,0 0 0 0 0,0 2 0 0 0,1 0 0 0 0,0 1 0 0 0,0 0 0 0 0,-24 19 0 0 0,34-24-544 0 0,0 1 1 0 0,1 0 0 0 0,0 0 0 0 0,0 0 0 0 0,0 0 0 0 0,1 1-1 0 0,-1 0 1 0 0,1 0 0 0 0,0 0 0 0 0,0 1 0 0 0,1-1-1 0 0,-5 11 1 0 0,7-13 247 0 0,2 1 0 0 0,-1-2-342 0 0,0-1-78 0 0,0 0-1 0 0,0 0 1 0 0,0 0-1 0 0,0 0 1 0 0,1 0-1 0 0,-1 0 0 0 0,0 0 1 0 0,0 0-1 0 0,1 0 1 0 0,-1 0-1 0 0,1 0 1 0 0,-1 0-1 0 0,1 0 1 0 0,-1 0-1 0 0,1-1 0 0 0,-1 1 1 0 0,1 0-1 0 0,0 0 1 0 0,-1-1-1 0 0,1 1 1 0 0,0 0-1 0 0,1 0 1 0 0,25 18 57 0 0,15 1-22 0 0,27 13 355 0 0,-52-25-149 0 0,0 3-99 0 0,-9-4 7 0 0,8 7 23 0 0,-12-11 0 0 0,0 1-5 0 0,10 14-24 0 0,-10-13-17 0 0,-3-1-2 0 0,-1-1-129 0 0,0 0 0 0 0,0-1 1 0 0,0 1-1 0 0,0 0 0 0 0,0 0 0 0 0,0-1 0 0 0,-1 1 0 0 0,1 0 0 0 0,-1-1 1 0 0,0 1-1 0 0,0 0 0 0 0,0-1 0 0 0,0 1 0 0 0,0-1 0 0 0,0 1 0 0 0,-1-1 0 0 0,0 0 1 0 0,1 1-1 0 0,-1-1 0 0 0,0 0 0 0 0,0 0 0 0 0,-2 2 0 0 0,0-1-170 0 0,0 0-100 0 0,0 0 1 0 0,0 0-1 0 0,0 0 1 0 0,-1-1-1 0 0,1 1 0 0 0,-8 2 1 0 0,-4 1-821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3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16583 0 0,'0'0'2596'0'0,"3"5"-1714"0"0,1 3-514 0 0,-1-1 0 0 0,0 1 1 0 0,0-1-1 0 0,-1 1 0 0 0,0 0 1 0 0,-1 0-1 0 0,2 11 1 0 0,-2 8 102 0 0,-1 31 0 0 0,-18 147 703 0 0,8-122-874 0 0,2 151 0 0 0,11-206-584 0 0,12 49 0 0 0,-13-71-121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2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4109 2429 5527 0 0,'0'0'1560'0'0,"5"0"-1216"0"0,65-6 1915 0 0,-66 5-912 0 0,12-5-762 0 0,-13 5 355 0 0,11-41 3392 0 0,-11 1-3206 0 0,-1 0-1 0 0,-2 0 1 0 0,-1 0-1 0 0,-12-62 1 0 0,-44-166-431 0 0,45 223-473 0 0,-8-31-87 0 0,-4 0 0 0 0,-4 2 0 0 0,-39-78 0 0 0,17 58-27 0 0,-112-158-1 0 0,-24 17-26 0 0,133 178 14 0 0,-109-92 1 0 0,81 89-63 0 0,-92-53 0 0 0,-95-39 18 0 0,176 103-51 0 0,-2 4 0 0 0,-2 4 0 0 0,-107-31 0 0 0,126 52 0 0 0,-1 3 0 0 0,-1 3 0 0 0,0 4 0 0 0,-1 3 0 0 0,0 4 0 0 0,0 3 0 0 0,-155 19 0 0 0,138 0 0 0 0,0 4 0 0 0,-122 46 0 0 0,166-47-4 0 0,1 2-1 0 0,1 3 0 0 0,1 2 1 0 0,1 2-1 0 0,2 2 1 0 0,-72 63-1 0 0,57-37-3 0 0,3 3 0 0 0,3 2 0 0 0,-89 130 0 0 0,86-105 265 0 0,4 3-1 0 0,4 2 1 0 0,5 3 0 0 0,3 1-1 0 0,-33 116 1 0 0,49-107-694 0 0,-25 206-1 0 0,24 113-243 0 0,26-264 681 0 0,7 0 0 0 0,7 0 0 0 0,7-1 0 0 0,65 255 0 0 0,-65-348 160 0 0,2-1-1 0 0,59 123 0 0 0,-55-142-114 0 0,3-1 0 0 0,1-1 0 0 0,2-1 0 0 0,51 55 0 0 0,133 109-440 0 0,-165-168 349 0 0,1-2-1 0 0,93 53 0 0 0,116 40-23 0 0,-184-98 18 0 0,121 35-1 0 0,-76-35-54 0 0,3-5 0 0 0,230 22 0 0 0,-153-40 106 0 0,0-9-1 0 0,399-51 1 0 0,-540 39 55 0 0,0-3-1 0 0,-1-2 1 0 0,-1-2 0 0 0,0-4-1 0 0,-2-1 1 0 0,-1-3-1 0 0,-1-3 1 0 0,-1-2 0 0 0,-1-2-1 0 0,-2-2 1 0 0,-2-3-1 0 0,-1-1 1 0 0,-2-3 0 0 0,51-61-1 0 0,-19 8 165 0 0,-4-3 0 0 0,73-133 0 0 0,-99 144-149 0 0,-3-2 1 0 0,-5-1-1 0 0,35-118 0 0 0,-61 160-20 0 0,-3 0 1 0 0,-1 0 0 0 0,-2-1 0 0 0,-3-1-1 0 0,-2 1 1 0 0,-2 0 0 0 0,-2-1-1 0 0,-2 1 1 0 0,-2 0 0 0 0,-14-48-1 0 0,2 23-71 0 0,-4 2-1 0 0,-3 0 0 0 0,-3 1 0 0 0,-3 1 0 0 0,-4 2 0 0 0,-2 2 1 0 0,-74-100-1 0 0,91 141-1211 0 0,-41-40 0 0 0,27 33-7329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3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1879 467 12439 0 0,'-1'-2'958'0'0,"0"-5"-572"0"0,-4-10 2 0 0,0-1 0 0 0,-2 1 0 0 0,0 0 0 0 0,0 0-1 0 0,-2 1 1 0 0,0 0 0 0 0,-1 1 0 0 0,-1 0 0 0 0,0 0-1 0 0,-1 1 1 0 0,0 0 0 0 0,-1 1 0 0 0,-1 1 0 0 0,-15-11-1 0 0,-5-2 87 0 0,-1 3 0 0 0,-1 1 0 0 0,-1 1 0 0 0,0 2 0 0 0,-43-13 0 0 0,19 11-364 0 0,-1 3 0 0 0,0 2 0 0 0,-1 3 0 0 0,-107-6 0 0 0,129 18-79 0 0,0 2 1 0 0,0 1 0 0 0,1 2-1 0 0,-1 1 1 0 0,2 3 0 0 0,-1 1-1 0 0,-74 30 1 0 0,61-14-32 0 0,2 1 0 0 0,2 3 0 0 0,0 2 0 0 0,2 2 0 0 0,-45 42 0 0 0,66-53 0 0 0,0 1 0 0 0,2 2 0 0 0,1 0 0 0 0,1 1 0 0 0,1 2 0 0 0,1 0 0 0 0,2 1 0 0 0,1 1 0 0 0,1 1 0 0 0,2 0 0 0 0,1 1 0 0 0,2 0 0 0 0,-10 48 0 0 0,-1 70 0 0 0,19-109 0 0 0,0 21-11 0 0,2 6-31 0 0,4 16 10 0 0,16 103 0 0 0,-9-131 9 0 0,5 12-25 0 0,-5-31 14 0 0,2-1-1 0 0,1 0 1 0 0,32 62 0 0 0,-22-64 23 0 0,17 16 0 0 0,-18-27 17 0 0,1-1 0 0 0,1-1-1 0 0,1-1 1 0 0,1 0-1 0 0,37 20 1 0 0,-12-11 10 0 0,2-3 1 0 0,59 21-1 0 0,-58-30-16 0 0,0-2 0 0 0,1-3 0 0 0,0-2 0 0 0,1-3 0 0 0,0-2 0 0 0,0-3 0 0 0,1-2 0 0 0,67-8 0 0 0,-63 1 46 0 0,-1-4 1 0 0,0-2-1 0 0,107-37 0 0 0,-121 32-5 0 0,-1-3-1 0 0,-1-1 0 0 0,0-3 0 0 0,-2-1 1 0 0,50-40-1 0 0,-74 51 7 0 0,-1-2 1 0 0,-1 0-1 0 0,0 0 0 0 0,-1-2 1 0 0,-1 0-1 0 0,0-1 0 0 0,-2 0 1 0 0,0-1-1 0 0,11-26 0 0 0,-12 18 3 0 0,-1-1 0 0 0,-1-1 0 0 0,-1 1 0 0 0,-2-1 0 0 0,-1 0 0 0 0,2-46-1 0 0,-4-10 71 0 0,-4 0 0 0 0,-4-1-1 0 0,-18-97 1 0 0,14 139-17 0 0,-2 1-1 0 0,-1 1 1 0 0,-3 0 0 0 0,-2 1-1 0 0,-1 1 1 0 0,-40-65 0 0 0,47 91-244 0 0,0 0-1 0 0,-1 1 1 0 0,-1 0 0 0 0,0 1 0 0 0,-1 0-1 0 0,-1 1 1 0 0,1 1 0 0 0,-21-12 0 0 0,-18-7-322 0 0,-67-26 1 0 0,90 43 154 0 0,-1 0-1045 0 0,0 2-3891 0 0,1 2-1782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4.1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44 7367 0 0,'0'-2'568'0'0,"-4"-2"-208"0"0,-13-10 5217 0 0,-2 9-3777 0 0,16 5-1851 0 0,-1 0-1 0 0,1 1 1 0 0,-1-1-1 0 0,1 1 1 0 0,-1 0 0 0 0,1 0-1 0 0,0 0 1 0 0,0 0-1 0 0,-1 0 1 0 0,1 1 0 0 0,-4 2-1 0 0,-9 6-134 0 0,-11 10 122 0 0,23-14 65 0 0,1-1 12 0 0,-1 0 145 0 0,0 0 0 0 0,0 1-1 0 0,0 0 1 0 0,1 0 0 0 0,0 0-1 0 0,-3 7 1 0 0,4-8-104 0 0,-1 2 155 0 0,1 0 1 0 0,-1 1-1 0 0,1 0 0 0 0,0 0 1 0 0,-1 13-1 0 0,3-14-163 0 0,0 7 85 0 0,5 19-103 0 0,0-17-183 0 0,11 11-93 0 0,-12-20-28 0 0,2-2 4 0 0,20 14 34 0 0,-25-18 214 0 0,0 1 0 0 0,1-1 1 0 0,-1 0-1 0 0,1 0 0 0 0,-1 0 1 0 0,1 0-1 0 0,0 0 1 0 0,-1 0-1 0 0,1 0 0 0 0,0-1 1 0 0,0 1-1 0 0,0-1 0 0 0,-1 1 1 0 0,1-1-1 0 0,3 1 1 0 0,1-1-49 0 0,1 2 131 0 0,0 0-1 0 0,1-1 0 0 0,-1 0 0 0 0,0 0 1 0 0,1-1-1 0 0,-1 0 0 0 0,11-1 0 0 0,-11 1-36 0 0,0-1 148 0 0,-5 2-138 0 0,0-1 0 0 0,0 0-1 0 0,1 0 1 0 0,-1 0-1 0 0,0-1 1 0 0,0 1 0 0 0,0 0-1 0 0,0-1 1 0 0,0 0 0 0 0,3-1-1 0 0,12-5 403 0 0,-4 2-80 0 0,-1 0-1 0 0,0-1 0 0 0,0 0 1 0 0,-1-1-1 0 0,0-1 0 0 0,19-16 1 0 0,-26 21-220 0 0,-1 0 0 0 0,0 0 0 0 0,-1 0 0 0 0,1 0 0 0 0,0-1 0 0 0,-1 1 0 0 0,0-1 0 0 0,0 0 0 0 0,0 0 1 0 0,0 0-1 0 0,-1 0 0 0 0,1 0 0 0 0,-1 0 0 0 0,0 0 0 0 0,0 0 0 0 0,-1-1 0 0 0,1 1 0 0 0,-1-7 0 0 0,-3 0-33 0 0,-1 1-1 0 0,1 0 0 0 0,-2-1 0 0 0,0 1 0 0 0,0 1 1 0 0,0-1-1 0 0,-1 1 0 0 0,-10-11 0 0 0,-12-22-341 0 0,12 16-433 0 0,8 13 50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5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397 143 919 0 0,'0'0'130'0'0,"-12"-23"3236"0"0,11 21-3135 0 0,0 1 0 0 0,1-1 0 0 0,-1 1 0 0 0,0-1 0 0 0,0 0 0 0 0,0 1 0 0 0,0 0 0 0 0,0-1 0 0 0,0 1 0 0 0,-1 0 1 0 0,1-1-1 0 0,0 1 0 0 0,-1 0 0 0 0,1 0 0 0 0,-1 0 0 0 0,1 0 0 0 0,-1 1 0 0 0,1-1 0 0 0,-1 0 0 0 0,0 0 0 0 0,1 1 0 0 0,-1-1 0 0 0,0 1 0 0 0,1 0 0 0 0,-1-1 0 0 0,0 1 0 0 0,0 0 0 0 0,1 0 0 0 0,-1 0 0 0 0,0 0 0 0 0,0 1 0 0 0,1-1 0 0 0,-1 0 0 0 0,-2 2 0 0 0,1-3 125 0 0,0 0 0 0 0,0 0 0 0 0,1 0 0 0 0,-1-1 1 0 0,0 1-1 0 0,1-1 0 0 0,-1 1 0 0 0,1-1 0 0 0,0 0 1 0 0,-3-2-1 0 0,4 3-289 0 0,-41-32 2626 0 0,38 29-2572 0 0,0 0 0 0 0,0 0-1 0 0,0 1 1 0 0,0 0-1 0 0,0-1 1 0 0,-1 2 0 0 0,0-1-1 0 0,1 0 1 0 0,-1 1 0 0 0,0 0-1 0 0,0 0 1 0 0,0 0 0 0 0,0 1-1 0 0,0 0 1 0 0,-1 0 0 0 0,-5 0-1 0 0,5 1-2 0 0,1 1-1 0 0,-1-1 1 0 0,1 2-1 0 0,0-1 1 0 0,-1 0 0 0 0,1 1-1 0 0,0 0 1 0 0,0 1-1 0 0,0-1 1 0 0,0 1-1 0 0,0 0 1 0 0,1 0-1 0 0,-1 0 1 0 0,1 0 0 0 0,-4 5-1 0 0,-1 1-109 0 0,0 1-1 0 0,1 0 1 0 0,0 0-1 0 0,1 0 1 0 0,0 1-1 0 0,1 0 1 0 0,0 1 0 0 0,1-1-1 0 0,0 1 1 0 0,0 0-1 0 0,2 1 1 0 0,-1-1-1 0 0,2 1 1 0 0,0-1-1 0 0,0 1 1 0 0,1 0 0 0 0,1 15-1 0 0,1-5-18 0 0,7 11-31 0 0,-6-23 32 0 0,-1-7 3 0 0,0-1-1 0 0,0 1 1 0 0,1-1-1 0 0,-1 1 1 0 0,1-1-1 0 0,0 0 1 0 0,-1 0-1 0 0,5 5 0 0 0,-2 0-3 0 0,-2-4-2 0 0,1 0-1 0 0,-1 0 0 0 0,1 0 1 0 0,-1 0-1 0 0,8 6 0 0 0,-5-3 0 0 0,-2-3-7 0 0,-1-1 1 0 0,1 1-1 0 0,1 0 0 0 0,-1-1 0 0 0,7 5 0 0 0,-4-1-13 0 0,-4-5 14 0 0,1 1 1 0 0,0-1 0 0 0,-1 1-1 0 0,1-1 1 0 0,0 0 0 0 0,0 0-1 0 0,6 3 1 0 0,-2 0-15 0 0,22 10-281 0 0,-23-11 223 0 0,23 7-388 0 0,-22-8 363 0 0,-4-2-31 0 0,0 0 1 0 0,1 0 0 0 0,-1 0-1 0 0,0 0 1 0 0,1-1 0 0 0,-1 1-1 0 0,7-1 1 0 0,24 3-380 0 0,-25-2-63 0 0,-2-3-265 0 0,29-8-116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6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11519 0 0,'0'0'4578'0'0,"1"5"-3438"0"0,7 14-246 0 0,-6-14-107 0 0,-1 1-19 0 0,20 111 1170 0 0,5 33-1020 0 0,-17-115-890 0 0,3 7 14 0 0,2 6-147 0 0,23 40-3697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6.7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72 7367 0 0,'0'0'667'0'0,"3"-4"-387"0"0,11-11 561 0 0,-10 12 1429 0 0,-2-1-1094 0 0,-1 1-642 0 0,0 0-1 0 0,0 0 1 0 0,0 1 0 0 0,-1-1 0 0 0,1 0 0 0 0,0 0 0 0 0,-1-3 0 0 0,0 5-418 0 0,0 0 0 0 0,0 0 0 0 0,0 1 0 0 0,0-1 0 0 0,0 0 1 0 0,-1 0-1 0 0,1 1 0 0 0,0-1 0 0 0,0 0 0 0 0,-1 0 0 0 0,1 1 0 0 0,-1-1 1 0 0,1 0-1 0 0,0 1 0 0 0,-1-1 0 0 0,1 0 0 0 0,-1 1 0 0 0,0-1 1 0 0,1 1-1 0 0,-1-1 0 0 0,1 1 0 0 0,-1-1 0 0 0,0 1 0 0 0,1-1 1 0 0,-1 1-1 0 0,0 0 0 0 0,0-1 0 0 0,1 1 0 0 0,-1 0 0 0 0,0 0 0 0 0,0-1 1 0 0,1 1-1 0 0,-1 0 0 0 0,0 0 0 0 0,0 0 0 0 0,0 0 0 0 0,1 0 1 0 0,-1 0-1 0 0,-1 1 0 0 0,-2-2 92 0 0,2 1-151 0 0,-1 0 0 0 0,1 0 0 0 0,0 0 1 0 0,0 0-1 0 0,0 1 0 0 0,0-1 0 0 0,0 0 0 0 0,0 1 0 0 0,0 0 1 0 0,0-1-1 0 0,0 1 0 0 0,0 0 0 0 0,0 0 0 0 0,0 0 0 0 0,0 0 1 0 0,-3 3-1 0 0,-4 4-15 0 0,1 3-31 0 0,2 3-11 0 0,4 2 0 0 0,3 1-13 0 0,3-9-57 0 0,10 9-42 0 0,-11-12-81 0 0,3-3-275 0 0,18 9 223 0 0,-18-9-23 0 0,0-1-291 0 0,18 3 286 0 0,-18-3 28 0 0,0-4-619 0 0,23-10 958 0 0,-28 12-82 0 0,0 0-1 0 0,0 0 0 0 0,0-1 1 0 0,-1 1-1 0 0,1 0 0 0 0,0-1 1 0 0,-1 1-1 0 0,1-1 0 0 0,-1 1 1 0 0,1 0-1 0 0,-1-3 1 0 0,0 4-5 0 0,2-4 641 0 0,0 8-534 0 0,4 13-29 0 0,-4-12-12 0 0,0-1-1 0 0,13 33 0 0 0,-11-30-79 0 0,1-1 0 0 0,-2-1-80 0 0,1-1-72 0 0,13 12-29 0 0,-13-12-4 0 0,2-1-638 0 0,17 10 128 0 0,-17-10-30 0 0,1-3-1293 0 0,24-3 666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7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17 10447 0 0,'0'0'234'0'0,"-9"-11"2470"0"0,6 10-1965 0 0,1 0 1 0 0,0 0-1 0 0,0 0 1 0 0,0 1 0 0 0,-1-1-1 0 0,1 1 1 0 0,0 0-1 0 0,-1-1 1 0 0,-3 1 0 0 0,2 1-427 0 0,0-1 0 0 0,1 1 1 0 0,-1 0-1 0 0,1 0 0 0 0,0 0 1 0 0,-6 2-1 0 0,4 0-295 0 0,0-1 1 0 0,0 1-1 0 0,0 1 1 0 0,1-1 0 0 0,-1 1-1 0 0,1 0 1 0 0,0 0-1 0 0,0 0 1 0 0,0 0-1 0 0,-4 8 1 0 0,6-8 23 0 0,-3 9-31 0 0,5-12-11 0 0,0 1 0 0 0,-1 0 0 0 0,1-1 0 0 0,0 1 0 0 0,1 0 0 0 0,-1 0 0 0 0,0-1 0 0 0,0 1 0 0 0,1 0 0 0 0,-1-1 0 0 0,1 3 0 0 0,3 1-45 0 0,-1 1 0 0 0,1 0 0 0 0,1-1 0 0 0,-1 0 0 0 0,1 0 0 0 0,0 0 0 0 0,9 7 0 0 0,-9-8-43 0 0,0 1-91 0 0,15 13 77 0 0,-16-13-9 0 0,-4-4-6 0 0,0-1 112 0 0,0 1 0 0 0,1-1 0 0 0,-1 1 0 0 0,0 0 0 0 0,0-1 0 0 0,0 1 0 0 0,0-1 0 0 0,0 1 0 0 0,1-1 0 0 0,-1 1 0 0 0,0 0 0 0 0,0-1 0 0 0,1 1 0 0 0,-1-1 1 0 0,1 0-1 0 0,-1 1 0 0 0,0-1 0 0 0,1 1 0 0 0,-1-1 0 0 0,1 1 0 0 0,0-1 0 0 0,0 1 2 0 0,-1-1-1 0 0,1 1 1 0 0,-1-1 0 0 0,1 1 0 0 0,-1-1 0 0 0,1 1 0 0 0,-1-1 0 0 0,0 1 0 0 0,1-1 0 0 0,-1 1-1 0 0,0 0 1 0 0,1-1 0 0 0,-1 1 0 0 0,0 0 0 0 0,0-1 0 0 0,1 1 0 0 0,-1 0 0 0 0,0-1-1 0 0,0 1 1 0 0,0 0 0 0 0,0-1 0 0 0,0 1 0 0 0,0 0 0 0 0,0-1 0 0 0,0 1 0 0 0,-1 1-1 0 0,-1 14-64 0 0,-4 1 42 0 0,-1-4-43 0 0,6-11-114 0 0,0 0 0 0 0,0 1 0 0 0,0-1 1 0 0,-1 0-1 0 0,1 0 0 0 0,-1 0 0 0 0,0 0 1 0 0,1 0-1 0 0,-1 0 0 0 0,0-1 0 0 0,0 1 1 0 0,0 0-1 0 0,0-1 0 0 0,-1 0 0 0 0,1 1 1 0 0,0-1-1 0 0,-1 0 0 0 0,-3 1 1 0 0,5-1-1220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0 446 10591 0 0,'4'-17'3146'0'0,"0"0"0"0"0,3-34 0 0 0,2-14-1011 0 0,59-178-1461 0 0,-54 203-3362 0 0,-10 28-4607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16 8751 0 0,'0'0'794'0'0,"6"-3"-652"0"0,26-8 11698 0 0,-34 11-11757 0 0,0-1-1 0 0,0 1 0 0 0,0 0 1 0 0,1-1-1 0 0,-1 1 0 0 0,0 0 1 0 0,0 0-1 0 0,0 0 0 0 0,1 1 1 0 0,-1-1-1 0 0,0 0 0 0 0,-2 1 1 0 0,-8 3 31 0 0,0 1 0 0 0,1-1 0 0 0,0 2 0 0 0,0-1 0 0 0,-17 13 0 0 0,26-15-72 0 0,-3 7-31 0 0,4 3-23 0 0,4-6-49 0 0,9 13-18 0 0,-9-15-1 0 0,2-2 0 0 0,15 11 0 0 0,-15-10 1 0 0,2 0 6 0 0,18 11 1 0 0,-19-11 0 0 0,1 1 12 0 0,24 16 48 0 0,-5-1 25 0 0,-22-16 51 0 0,-2 1-8 0 0,-1-3-36 0 0,0 1 0 0 0,0 0-1 0 0,0-1 1 0 0,-1 1-1 0 0,1 0 1 0 0,-1 0-1 0 0,1 0 1 0 0,-1 0-1 0 0,0-1 1 0 0,0 1-1 0 0,-1 0 1 0 0,1 0-1 0 0,0 0 1 0 0,-1 0-1 0 0,0-1 1 0 0,0 1 0 0 0,1 0-1 0 0,-2 0 1 0 0,-1 3-1 0 0,0-1 8 0 0,-1-1 1 0 0,0 1-1 0 0,0-1 0 0 0,-1 1 0 0 0,1-1 1 0 0,-7 4-1 0 0,8-6-85 0 0,1-1 1 0 0,-1 1-1 0 0,1-1 1 0 0,-1 1-1 0 0,0-1 0 0 0,0 0 1 0 0,1 0-1 0 0,-1 0 1 0 0,0-1-1 0 0,0 1 1 0 0,0-1-1 0 0,0 1 0 0 0,0-1 1 0 0,0 0-1 0 0,0 0 1 0 0,-3-1-1 0 0,6 1 34 0 0,-5-2-722 0 0,4-2-2508 0 0,1-8-3458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8.0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13 13359 0 0,'0'0'7422'0'0,"9"-2"-6694"0"0,24-5-31 0 0,-25 6-69 0 0,1 0-258 0 0,39-1 129 0 0,-8 3-75 0 0,-32-1-360 0 0,25 4 248 0 0,-25-3-253 0 0,23 7 191 0 0,-24-7-208 0 0,-4 0-9 0 0,0-1-1 0 0,0 1 0 0 0,0 0 1 0 0,0 1-1 0 0,-1-1 1 0 0,1 0-1 0 0,0 1 0 0 0,3 2 1 0 0,22 12 51 0 0,-21-12-11 0 0,-2 1-1 0 0,16 19 4 0 0,-6 0 16 0 0,-9 1 1 0 0,-6 3-10 0 0,-2-16-73 0 0,-1 0 0 0 0,-1 1-1 0 0,0-1 1 0 0,0-1 0 0 0,-1 1 0 0 0,-1-1-1 0 0,1 0 1 0 0,-2 0 0 0 0,0 0-1 0 0,0-1 1 0 0,-1 0 0 0 0,-10 10 0 0 0,-2 0-48 0 0,-1 0 1 0 0,-1-1 0 0 0,0-1-1 0 0,-31 18 1 0 0,48-33 34 0 0,-8 5 5 0 0,-2 0 0 0 0,-25 10 0 0 0,39-18 72 0 0,7-1 21 0 0,18-3-6 0 0,-1 1 0 0 0,38 1 0 0 0,-47 2-84 0 0,13-1 87 0 0,-3 3-57 0 0,4 2 46 0 0,32 4 47 0 0,-15 1-61 0 0,6-1 10 0 0,-6 0-10 0 0,-7-2-87 0 0,-30-5-148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3.62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95 2623 0 0,'5'-9'0'0'0,"-2"2"0"0"0,0 0 0 0 0,1 1 0 0 0,0-4 0 0 0,2-2 0 0 0,-2-1 0 0 0,2 3-64 0 0,-4 3 64 0 0,-2 0-64 0 0,-1 0 64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5.09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3616 929 2303 0 0,'6'-13'527'0'0,"0"1"-1"0"0,-1-1 1 0 0,0 0-1 0 0,-1 0 1 0 0,-1-1-1 0 0,0 1 0 0 0,-1-1 1 0 0,0 0-1 0 0,-1 1 1 0 0,-1-1-1 0 0,0 0 1 0 0,0 0-1 0 0,-2 0 0 0 0,0 1 1 0 0,0-1-1 0 0,-5-13 1 0 0,-1-8 472 0 0,5 22-597 0 0,0-1 0 0 0,0 1 0 0 0,-2 0 0 0 0,1 0 0 0 0,-2 1 0 0 0,-7-15 0 0 0,-9-6-113 0 0,-1 1 0 0 0,-1 1 1 0 0,-2 1-1 0 0,-1 1 0 0 0,-2 2 0 0 0,0 1 1 0 0,-2 1-1 0 0,0 1 0 0 0,-2 2 0 0 0,-1 1 1 0 0,0 2-1 0 0,-1 1 0 0 0,-1 2 0 0 0,-53-16 1 0 0,-61-15-247 0 0,-201-38 1 0 0,279 73-34 0 0,0 3 0 0 0,-1 3 0 0 0,0 4-1 0 0,0 2 1 0 0,-80 12 0 0 0,70 4-606 0 0,1 4-1 0 0,-118 45 1 0 0,164-52 571 0 0,-46 16 201 0 0,-151 75 0 0 0,37 11-378 0 0,150-84 438 0 0,1 3 0 0 0,-43 40 0 0 0,-15 19 528 0 0,-52 50-1866 0 0,111-98 918 0 0,-52 67 1 0 0,-5 28 378 0 0,-83 152-1 0 0,135-199-254 0 0,4 2-1 0 0,5 2 1 0 0,3 1 0 0 0,5 3-1 0 0,5 0 1 0 0,3 2 0 0 0,6 0-1 0 0,4 1 1 0 0,4 1 0 0 0,6 152-1 0 0,8-180 171 0 0,4-1 1 0 0,3 1-1 0 0,3-1 0 0 0,33 103 0 0 0,-28-124-35 0 0,3-1 0 0 0,1-1 0 0 0,3-1 0 0 0,3-1 0 0 0,1-2 0 0 0,56 69 0 0 0,-35-55-579 0 0,4-3-1 0 0,2-2 1 0 0,3-2-1 0 0,2-3 1 0 0,94 61 0 0 0,-73-63 59 0 0,3-4 1 0 0,2-3-1 0 0,2-4 0 0 0,118 35 1 0 0,-97-44 660 0 0,0-6 0 0 0,221 22 0 0 0,-244-42-381 0 0,1-4-1 0 0,0-4 1 0 0,-1-4 0 0 0,118-25-1 0 0,-84 4-5 0 0,224-86 0 0 0,99-96 3172 0 0,-369 166-2389 0 0,-2-4-1 0 0,-2-2 1 0 0,-3-4 0 0 0,-2-3-1 0 0,-2-3 1 0 0,-3-2 0 0 0,-3-3-1 0 0,73-104 1 0 0,-83 94-417 0 0,-3-2-1 0 0,-4-3 1 0 0,33-85-1 0 0,-23 29 80 0 0,36-157 1 0 0,-66 205-99 0 0,-5-1 0 0 0,-3-1-1 0 0,-4 0 1 0 0,-3-100 0 0 0,-9 120-87 0 0,-3 0 0 0 0,-3 0 0 0 0,-3 0 0 0 0,-4 2 0 0 0,-42-125 0 0 0,42 157-100 0 0,-1 0 0 0 0,-2 1 0 0 0,-2 1 0 0 0,-1 1 0 0 0,-2 1 0 0 0,-1 0 0 0 0,-1 2 0 0 0,-2 1 0 0 0,-46-39-1 0 0,11 16-272 0 0,-125-79-1 0 0,-81-23-2437 0 0,223 130-2392 0 0,3 4-1618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7.46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1302 460 3223 0 0,'-5'-17'797'0'0,"-36"-131"5632"0"0,37 137-5879 0 0,0 1 0 0 0,-1-1 1 0 0,0 1-1 0 0,-1 0 0 0 0,0 1 0 0 0,0-1 1 0 0,-10-10-1 0 0,2 7-116 0 0,1 0-1 0 0,-1 0 1 0 0,-26-16 0 0 0,11 11-262 0 0,-1 0 1 0 0,0 2-1 0 0,-1 1 1 0 0,-1 2-1 0 0,0 1 1 0 0,0 2-1 0 0,-2 0 0 0 0,1 3 1 0 0,-1 1-1 0 0,0 1 1 0 0,0 2-1 0 0,0 1 1 0 0,0 2-1 0 0,-56 6 1 0 0,70-2-265 0 0,-1 1 0 0 0,1 1 1 0 0,1 1-1 0 0,-1 1 1 0 0,1 0-1 0 0,-31 20 1 0 0,26-12-26 0 0,0 1-1 0 0,1 0 1 0 0,0 2 0 0 0,-23 27 0 0 0,24-21 133 0 0,2 1 0 0 0,1 1-1 0 0,1 0 1 0 0,2 2 0 0 0,0 0 0 0 0,-14 39 0 0 0,-53 191-2 0 0,83-259-14 0 0,-14 55-166 0 0,2 1 0 0 0,3 0 0 0 0,3 1 0 0 0,2-1-1 0 0,2 1 1 0 0,3 0 0 0 0,11 80 0 0 0,-6-105 83 0 0,2 0 0 0 0,1-1 0 0 0,1 0 0 0 0,16 33 0 0 0,-23-57 59 0 0,1 0 0 0 0,0 0 0 0 0,-1 0 0 0 0,11 12 0 0 0,-5-8 0 0 0,6 8-36 0 0,-6-8 51 0 0,-5-5 1 0 0,1 0 0 0 0,0-1 0 0 0,0 0 0 0 0,0 0 0 0 0,1 0 0 0 0,7 4 0 0 0,14 11 9 0 0,1-1 0 0 0,49 24 0 0 0,-32-24 22 0 0,0-2 0 0 0,2-2 1 0 0,0-2-1 0 0,1-2 0 0 0,0-2 1 0 0,0-2-1 0 0,74 1 0 0 0,-66-8 58 0 0,0-1 0 0 0,0-3 0 0 0,0-3 0 0 0,-1-2-1 0 0,0-2 1 0 0,-1-2 0 0 0,104-42 0 0 0,-91 25 1077 0 0,-2-2 1 0 0,112-74-1 0 0,-150 86-1047 0 0,0-2 0 0 0,-1 0 0 0 0,-1-2 0 0 0,-1-1-1 0 0,-1 0 1 0 0,-2-2 0 0 0,0 0 0 0 0,20-38 0 0 0,-26 36-38 0 0,-2 0 0 0 0,-1-1 0 0 0,-1-1 0 0 0,-2 0 0 0 0,-1 0 0 0 0,-1 0-1 0 0,-2-1 1 0 0,-1 0 0 0 0,-2 0 0 0 0,-1 0 0 0 0,-3-38 0 0 0,-2 31-14 0 0,-1-1 0 0 0,-2 1 0 0 0,-2 0 0 0 0,-2 1 0 0 0,-1 0 0 0 0,-2 0 1 0 0,-1 1-1 0 0,-34-57 0 0 0,38 77-25 0 0,0 0 1 0 0,-1 1 0 0 0,-1 0-1 0 0,-1 1 1 0 0,0 1-1 0 0,-1 0 1 0 0,-17-13-1 0 0,9 12-16 0 0,0 0-1 0 0,-1 1 1 0 0,0 2-1 0 0,-46-17 1 0 0,-14 3-739 0 0,-139-25 1 0 0,120 31-1700 0 0,37 5-4626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29.7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70 0 3679 0 0,'0'0'284'0'0,"-2"1"-186"0"0,-5 1-68 0 0,6-1 72 0 0,-3 1-10 0 0,1 0 0 0 0,0 1 0 0 0,0 0 1 0 0,0 0-1 0 0,-5 6 0 0 0,-2 0 150 0 0,9-7-222 0 0,-1-1 0 0 0,1 0 0 0 0,0 0-1 0 0,0 0 1 0 0,0 0 0 0 0,0 1 0 0 0,1-1-1 0 0,-1 1 1 0 0,0-1 0 0 0,0 0 0 0 0,1 1-1 0 0,-1-1 1 0 0,0 3 0 0 0,-6 17 10 0 0,2 7-19 0 0,5-16 34 0 0,0-1 1 0 0,1 1-1 0 0,3 12 0 0 0,-1-8 114 0 0,-3-14-129 0 0,0 0 0 0 0,1 0 1 0 0,-1-1-1 0 0,1 1 0 0 0,0 0 0 0 0,-1 0 0 0 0,1-1 0 0 0,0 1 0 0 0,0 0 0 0 0,0-1 0 0 0,2 3 0 0 0,-1 0 92 0 0,1 2-18 0 0,-2-4-52 0 0,0 0 0 0 0,0 1 0 0 0,0-1 1 0 0,1 0-1 0 0,-1 0 0 0 0,1 0 1 0 0,-1 0-1 0 0,1-1 0 0 0,2 3 0 0 0,0 2 36 0 0,-3-5-57 0 0,0 1 0 0 0,1 0 0 0 0,-1-1 0 0 0,0 1 0 0 0,1-1 0 0 0,-1 1 1 0 0,1-1-1 0 0,0 1 0 0 0,-1-1 0 0 0,1 0 0 0 0,0 0 0 0 0,2 1 0 0 0,1 2 46 0 0,-3-3-36 0 0,0 1 0 0 0,0-1-1 0 0,0 1 1 0 0,0-1 0 0 0,1 0-1 0 0,-1 0 1 0 0,0 0 0 0 0,1 0 0 0 0,3 1-1 0 0,0 0 64 0 0,-4 0-38 0 0,0-1 1 0 0,1 0-1 0 0,-1 0 0 0 0,1-1 1 0 0,-1 1-1 0 0,1 0 1 0 0,0-1-1 0 0,5 1 1 0 0,-1 0 56 0 0,23 1 498 0 0,-23-1-506 0 0,24-4 440 0 0,-24 3-447 0 0,-4-1-40 0 0,0 1-1 0 0,1 0 1 0 0,-1-1-1 0 0,0 0 1 0 0,0 1-1 0 0,0-1 1 0 0,5-3-1 0 0,0 2 31 0 0,-5 2-41 0 0,0-1-1 0 0,1 0 1 0 0,-1-1 0 0 0,0 1 0 0 0,0 0 0 0 0,0-1 0 0 0,4-2-1 0 0,5-3 372 0 0,0 0 0 0 0,-1-1-1 0 0,0-1 1 0 0,0 0-1 0 0,-1 0 1 0 0,15-17 0 0 0,-24 24-313 0 0,1-1 1 0 0,-1 1 0 0 0,0-1 0 0 0,-1 1 0 0 0,1-1 0 0 0,0 1-1 0 0,-1-1 1 0 0,1 0 0 0 0,-1 1 0 0 0,0-1 0 0 0,0 0-1 0 0,0 1 1 0 0,0-1 0 0 0,0 0 0 0 0,0 1 0 0 0,-1-1 0 0 0,0 0-1 0 0,1 1 1 0 0,-1-1 0 0 0,-1-2 0 0 0,-1-1 78 0 0,0 0 1 0 0,0 0-1 0 0,0 0 1 0 0,0 1-1 0 0,-1 0 0 0 0,-7-9 1 0 0,3 6-103 0 0,-1 1 1 0 0,0 0-1 0 0,0 0 1 0 0,-1 0-1 0 0,0 1 1 0 0,0 1-1 0 0,0 0 1 0 0,-1 0-1 0 0,-13-3 1 0 0,-29-6-5341 0 0,38 12-560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1.32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165 93 4607 0 0,'0'0'3258'0'0,"3"-4"-2232"0"0,8-13 120 0 0,-8 13 50 0 0,-1 0 10 0 0,18-34 4285 0 0,-19 34-4183 0 0,-2 2-740 0 0,0 0-498 0 0,1 1 0 0 0,-1 0 0 0 0,1 0 1 0 0,-1 0-1 0 0,0 0 0 0 0,0 0 0 0 0,1 0 0 0 0,-1 0 0 0 0,0 0 1 0 0,0 0-1 0 0,0 0 0 0 0,0 1 0 0 0,0-1 0 0 0,0 0 0 0 0,-1 0 1 0 0,1 1-1 0 0,0-1 0 0 0,0 1 0 0 0,0-1 0 0 0,-1 1 0 0 0,1 0 1 0 0,0-1-1 0 0,0 1 0 0 0,-1 0 0 0 0,1 0 0 0 0,0 0 0 0 0,-1 0 1 0 0,1 0-1 0 0,0 0 0 0 0,0 0 0 0 0,-1 1 0 0 0,1-1 0 0 0,0 0 1 0 0,-2 1-1 0 0,-9 3-47 0 0,0 0 0 0 0,1 1 0 0 0,0 0 0 0 0,-1 1 0 0 0,2 0 0 0 0,-1 1 1 0 0,1 0-1 0 0,0 1 0 0 0,1 0 0 0 0,0 0 0 0 0,-14 16 0 0 0,19-18-71 0 0,-5 15 36 0 0,2 8 12 0 0,5-20-7 0 0,1-6 2 0 0,0 0 0 0 0,1 0 0 0 0,0 0 0 0 0,-1 0-1 0 0,1 0 1 0 0,0 0 0 0 0,1 0 0 0 0,0 5 0 0 0,3 28-6 0 0,-3-23 9 0 0,0-8-6 0 0,-1-1 0 0 0,1 0 0 0 0,0 1 1 0 0,0-1-1 0 0,0 0 0 0 0,1 0 0 0 0,1 5 0 0 0,0-1-15 0 0,-2-3 6 0 0,0-1 0 0 0,0 0 0 0 0,1 0-1 0 0,0 0 1 0 0,0 0 0 0 0,4 6 0 0 0,-2-2-7 0 0,-3-5 12 0 0,0 1-1 0 0,1-1 1 0 0,-1-1-1 0 0,1 1 1 0 0,0 0-1 0 0,0 0 1 0 0,0 0-1 0 0,0-1 0 0 0,5 5 1 0 0,-2 0-19 0 0,-3-4 11 0 0,0-1 0 0 0,0 1 0 0 0,0 0 0 0 0,1-1 0 0 0,-1 0 0 0 0,1 1 0 0 0,0-1 0 0 0,5 3 0 0 0,-2 0-17 0 0,-3-2 11 0 0,0 0-1 0 0,0-1 1 0 0,1 0-1 0 0,-1 0 1 0 0,1 0-1 0 0,5 3 1 0 0,-2-1-10 0 0,-4-2 14 0 0,0 0 1 0 0,0 0-1 0 0,1-1 0 0 0,-1 1 0 0 0,1-1 1 0 0,-1 0-1 0 0,5 1 0 0 0,0 1-13 0 0,24 6-167 0 0,-26-8 128 0 0,-4 0 25 0 0,1 0 0 0 0,-1-1 0 0 0,1 1 0 0 0,-1-1 0 0 0,1 1 0 0 0,-1-1 0 0 0,1 0 0 0 0,-1 0 0 0 0,5-1 0 0 0,-2 1-30 0 0,0 0-130 0 0,1 0 0 0 0,-1 0 0 0 0,0-1 0 0 0,0 1 0 0 0,0-1 0 0 0,0 0 0 0 0,0-1 0 0 0,0 1 0 0 0,0-1 1 0 0,5-3-1 0 0,-4 3-222 0 0,5-3-73 0 0,2-5-4359 0 0,9-10-513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1.7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9671 0 0,'0'0'748'0'0,"0"3"-492"0"0,3 12-133 0 0,-3-11 362 0 0,1 2 147 0 0,14 218 2337 0 0,-6-63-2452 0 0,-6-132-620 0 0,1-1 0 0 0,2 0 1 0 0,11 34-1 0 0,-9-39-728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07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109 1 6447 0 0,'0'0'499'0'0,"-12"3"589"0"0,10-1-927 0 0,-10 4-28 0 0,1 2 1 0 0,0-1-1 0 0,-15 15 0 0 0,23-19-105 0 0,0 0-1 0 0,0 1 0 0 0,0-1 1 0 0,0 1-1 0 0,1-1 1 0 0,0 1-1 0 0,0 0 0 0 0,0 0 1 0 0,0 0-1 0 0,0 0 1 0 0,1 0-1 0 0,0 0 0 0 0,-1 1 1 0 0,2-1-1 0 0,-1 0 1 0 0,0 7-1 0 0,1-9 17 0 0,-1 0 59 0 0,1 1-1 0 0,0-1 1 0 0,0 1 0 0 0,0 0-1 0 0,0-1 1 0 0,0 1-1 0 0,0-1 1 0 0,1 1-1 0 0,-1 0 1 0 0,1-1 0 0 0,-1 1-1 0 0,1-1 1 0 0,0 1-1 0 0,0-1 1 0 0,0 0-1 0 0,3 5 1 0 0,17 9 105 0 0,7-9-199 0 0,-15-8-185 0 0,15-5-97 0 0,-21 4-23 0 0,-1-2 9 0 0,19-11 66 0 0,-19 12 28 0 0,-1-2 7 0 0,32-37 71 0 0,-34 35 137 0 0,1 3 51 0 0,-1-1 11 0 0,7-13 4 0 0,-7 14 0 0 0,-2 0-14 0 0,18-36-32 0 0,-17 36 1684 0 0,1 9-1297 0 0,2 5-336 0 0,-3-4 136 0 0,21 80 710 0 0,-4-41-1797 0 0,-16-41 175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42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211 3 3223 0 0,'0'0'6620'0'0,"-4"-1"-5284"0"0,-2 0-974 0 0,-1 1 1 0 0,1 0-1 0 0,-1 0 0 0 0,1 0 0 0 0,-1 1 0 0 0,1 0 0 0 0,-1 1 1 0 0,1-1-1 0 0,0 1 0 0 0,-1 0 0 0 0,1 1 0 0 0,0 0 0 0 0,1 0 1 0 0,-10 6-1 0 0,1-1-90 0 0,0 2 1 0 0,0 0-1 0 0,1 0 0 0 0,-20 22 1 0 0,30-27-184 0 0,-5 11-15 0 0,4 1-78 0 0,4-16 1 0 0,0-1 1 0 0,0 0-1 0 0,-1 0 1 0 0,1 0 0 0 0,0 1-1 0 0,0-1 1 0 0,0 0-1 0 0,0 0 1 0 0,0 1 0 0 0,1-1-1 0 0,-1 0 1 0 0,0 0 0 0 0,0 1-1 0 0,0-1 1 0 0,0 0-1 0 0,0 0 1 0 0,0 0 0 0 0,0 1-1 0 0,0-1 1 0 0,0 0-1 0 0,1 0 1 0 0,-1 0 0 0 0,0 1-1 0 0,0-1 1 0 0,0 0 0 0 0,0 0-1 0 0,1 0 1 0 0,-1 0-1 0 0,0 0 1 0 0,0 1 0 0 0,0-1-1 0 0,1 0 1 0 0,-1 0-1 0 0,0 0 1 0 0,0 0 0 0 0,0 0-1 0 0,1 0 1 0 0,19 14-97 0 0,-15-11-3 0 0,2-1-29 0 0,21 6-12 0 0,-21-6-1 0 0,0 0-6 0 0,24 6-29 0 0,-24-6-12 0 0,0 1-1 0 0,21 7-5 0 0,-21-8-24 0 0,-3 1-257 0 0,15 11 256 0 0,-15-11 71 0 0,-2 7-100 0 0,-2-9 210 0 0,0 1-1 0 0,1-1 0 0 0,-1 1 0 0 0,0-1 1 0 0,0 1-1 0 0,0-1 0 0 0,0 0 0 0 0,0 1 1 0 0,0-1-1 0 0,0 1 0 0 0,-1-1 0 0 0,1 0 1 0 0,0 1-1 0 0,-1-1 0 0 0,1 0 0 0 0,-1 1 1 0 0,0-1-1 0 0,1 0 0 0 0,-1 0 1 0 0,0 1-1 0 0,0-1 0 0 0,-1 2 0 0 0,-43 36-5698 0 0,42-37 2072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7T12:07:39.28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275 92 6447 0 0,'-11'7'1274'0'0,"1"2"0"0"0,1-1 0 0 0,0 2 0 0 0,0-1 0 0 0,0 1 0 0 0,-10 17 0 0 0,-4 3 367 0 0,-30 37 1434 0 0,-61 68-3995 0 0,108-130-26 0 0,3-4-214 0 0</inkml:trace>
  <inkml:trace contextRef="#ctx0" brushRef="#br0" timeOffset="1">216 1 1839 0 0,'6'0'160'0'0,"-1"0"-160"0"0,1 1 0 0 0,-3 2 0 0 0,1 0 1584 0 0,2 2 280 0 0,5 5 1992 0 0,29 31-2112 0 0,-15-13-40 0 0,-2 4-8 0 0,-4 0 0 0 0,-3 0-1176 0 0,-3-3-232 0 0,-3 0-56 0 0,-1-4-7080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2.771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207 1 6911 0 0,'0'0'860'0'0,"-2"0"-186"0"0,-15 5 62 0 0,0 0 0 0 0,0 2 0 0 0,1 0 0 0 0,0 1 0 0 0,0 0 0 0 0,-24 19 0 0 0,34-24-544 0 0,0 1 1 0 0,1 0 0 0 0,0 0 0 0 0,0 0 0 0 0,0 0 0 0 0,1 1-1 0 0,-1 0 1 0 0,1 0 0 0 0,0 0 0 0 0,0 1 0 0 0,1-1-1 0 0,-5 11 1 0 0,7-13 247 0 0,2 1 0 0 0,-1-2-342 0 0,0-1-78 0 0,0 0-1 0 0,0 0 1 0 0,0 0-1 0 0,0 0 1 0 0,1 0-1 0 0,-1 0 0 0 0,0 0 1 0 0,0 0-1 0 0,1 0 1 0 0,-1 0-1 0 0,1 0 1 0 0,-1 0-1 0 0,1 0 1 0 0,-1 0-1 0 0,1-1 0 0 0,-1 1 1 0 0,1 0-1 0 0,0 0 1 0 0,-1-1-1 0 0,1 1 1 0 0,0 0-1 0 0,1 0 1 0 0,25 18 57 0 0,15 1-22 0 0,27 13 355 0 0,-52-25-149 0 0,0 3-99 0 0,-9-4 7 0 0,8 7 23 0 0,-12-11 0 0 0,0 1-5 0 0,10 14-24 0 0,-10-13-17 0 0,-3-1-2 0 0,-1-1-129 0 0,0 0 0 0 0,0-1 1 0 0,0 1-1 0 0,0 0 0 0 0,0 0 0 0 0,0-1 0 0 0,-1 1 0 0 0,1 0 0 0 0,-1-1 1 0 0,0 1-1 0 0,0 0 0 0 0,0-1 0 0 0,0 1 0 0 0,0-1 0 0 0,0 1 0 0 0,-1-1 0 0 0,0 0 1 0 0,1 1-1 0 0,-1-1 0 0 0,0 0 0 0 0,0 0 0 0 0,-2 2 0 0 0,0-1-170 0 0,0 0-100 0 0,0 0 1 0 0,0 0-1 0 0,0 0 1 0 0,-1-1-1 0 0,1 1 0 0 0,-8 2 1 0 0,-4 1-821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33.185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11 0 16583 0 0,'0'0'2596'0'0,"3"5"-1714"0"0,1 3-514 0 0,-1-1 0 0 0,0 1 1 0 0,0-1-1 0 0,-1 1 0 0 0,0 0 1 0 0,-1 0-1 0 0,2 11 1 0 0,-2 8 102 0 0,-1 31 0 0 0,-18 147 703 0 0,8-122-874 0 0,2 151 0 0 0,11-206-584 0 0,12 49 0 0 0,-13-71-121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2.2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4109 2429 5527 0 0,'0'0'1560'0'0,"5"0"-1216"0"0,65-6 1915 0 0,-66 5-912 0 0,12-5-762 0 0,-13 5 355 0 0,11-41 3392 0 0,-11 1-3206 0 0,-1 0-1 0 0,-2 0 1 0 0,-1 0-1 0 0,-12-62 1 0 0,-44-166-431 0 0,45 223-473 0 0,-8-31-87 0 0,-4 0 0 0 0,-4 2 0 0 0,-39-78 0 0 0,17 58-27 0 0,-112-158-1 0 0,-24 17-26 0 0,133 178 14 0 0,-109-92 1 0 0,81 89-63 0 0,-92-53 0 0 0,-95-39 18 0 0,176 103-51 0 0,-2 4 0 0 0,-2 4 0 0 0,-107-31 0 0 0,126 52 0 0 0,-1 3 0 0 0,-1 3 0 0 0,0 4 0 0 0,-1 3 0 0 0,0 4 0 0 0,0 3 0 0 0,-155 19 0 0 0,138 0 0 0 0,0 4 0 0 0,-122 46 0 0 0,166-47-4 0 0,1 2-1 0 0,1 3 0 0 0,1 2 1 0 0,1 2-1 0 0,2 2 1 0 0,-72 63-1 0 0,57-37-3 0 0,3 3 0 0 0,3 2 0 0 0,-89 130 0 0 0,86-105 265 0 0,4 3-1 0 0,4 2 1 0 0,5 3 0 0 0,3 1-1 0 0,-33 116 1 0 0,49-107-694 0 0,-25 206-1 0 0,24 113-243 0 0,26-264 681 0 0,7 0 0 0 0,7 0 0 0 0,7-1 0 0 0,65 255 0 0 0,-65-348 160 0 0,2-1-1 0 0,59 123 0 0 0,-55-142-114 0 0,3-1 0 0 0,1-1 0 0 0,2-1 0 0 0,51 55 0 0 0,133 109-440 0 0,-165-168 349 0 0,1-2-1 0 0,93 53 0 0 0,116 40-23 0 0,-184-98 18 0 0,121 35-1 0 0,-76-35-54 0 0,3-5 0 0 0,230 22 0 0 0,-153-40 106 0 0,0-9-1 0 0,399-51 1 0 0,-540 39 55 0 0,0-3-1 0 0,-1-2 1 0 0,-1-2 0 0 0,0-4-1 0 0,-2-1 1 0 0,-1-3-1 0 0,-1-3 1 0 0,-1-2 0 0 0,-1-2-1 0 0,-2-2 1 0 0,-2-3-1 0 0,-1-1 1 0 0,-2-3 0 0 0,51-61-1 0 0,-19 8 165 0 0,-4-3 0 0 0,73-133 0 0 0,-99 144-149 0 0,-3-2 1 0 0,-5-1-1 0 0,35-118 0 0 0,-61 160-20 0 0,-3 0 1 0 0,-1 0 0 0 0,-2-1 0 0 0,-3-1-1 0 0,-2 1 1 0 0,-2 0 0 0 0,-2-1-1 0 0,-2 1 1 0 0,-2 0 0 0 0,-14-48-1 0 0,2 23-71 0 0,-4 2-1 0 0,-3 0 0 0 0,-3 1 0 0 0,-3 1 0 0 0,-4 2 0 0 0,-2 2 1 0 0,-74-100-1 0 0,91 141-1211 0 0,-41-40 0 0 0,27 33-7329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3.60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1879 467 12439 0 0,'-1'-2'958'0'0,"0"-5"-572"0"0,-4-10 2 0 0,0-1 0 0 0,-2 1 0 0 0,0 0 0 0 0,0 0-1 0 0,-2 1 1 0 0,0 0 0 0 0,-1 1 0 0 0,-1 0 0 0 0,0 0-1 0 0,-1 1 1 0 0,0 0 0 0 0,-1 1 0 0 0,-1 1 0 0 0,-15-11-1 0 0,-5-2 87 0 0,-1 3 0 0 0,-1 1 0 0 0,-1 1 0 0 0,0 2 0 0 0,-43-13 0 0 0,19 11-364 0 0,-1 3 0 0 0,0 2 0 0 0,-1 3 0 0 0,-107-6 0 0 0,129 18-79 0 0,0 2 1 0 0,0 1 0 0 0,1 2-1 0 0,-1 1 1 0 0,2 3 0 0 0,-1 1-1 0 0,-74 30 1 0 0,61-14-32 0 0,2 1 0 0 0,2 3 0 0 0,0 2 0 0 0,2 2 0 0 0,-45 42 0 0 0,66-53 0 0 0,0 1 0 0 0,2 2 0 0 0,1 0 0 0 0,1 1 0 0 0,1 2 0 0 0,1 0 0 0 0,2 1 0 0 0,1 1 0 0 0,1 1 0 0 0,2 0 0 0 0,1 1 0 0 0,2 0 0 0 0,-10 48 0 0 0,-1 70 0 0 0,19-109 0 0 0,0 21-11 0 0,2 6-31 0 0,4 16 10 0 0,16 103 0 0 0,-9-131 9 0 0,5 12-25 0 0,-5-31 14 0 0,2-1-1 0 0,1 0 1 0 0,32 62 0 0 0,-22-64 23 0 0,17 16 0 0 0,-18-27 17 0 0,1-1 0 0 0,1-1-1 0 0,1-1 1 0 0,1 0-1 0 0,37 20 1 0 0,-12-11 10 0 0,2-3 1 0 0,59 21-1 0 0,-58-30-16 0 0,0-2 0 0 0,1-3 0 0 0,0-2 0 0 0,1-3 0 0 0,0-2 0 0 0,0-3 0 0 0,1-2 0 0 0,67-8 0 0 0,-63 1 46 0 0,-1-4 1 0 0,0-2-1 0 0,107-37 0 0 0,-121 32-5 0 0,-1-3-1 0 0,-1-1 0 0 0,0-3 0 0 0,-2-1 1 0 0,50-40-1 0 0,-74 51 7 0 0,-1-2 1 0 0,-1 0-1 0 0,0 0 0 0 0,-1-2 1 0 0,-1 0-1 0 0,0-1 0 0 0,-2 0 1 0 0,0-1-1 0 0,11-26 0 0 0,-12 18 3 0 0,-1-1 0 0 0,-1-1 0 0 0,-1 1 0 0 0,-2-1 0 0 0,-1 0 0 0 0,2-46-1 0 0,-4-10 71 0 0,-4 0 0 0 0,-4-1-1 0 0,-18-97 1 0 0,14 139-17 0 0,-2 1-1 0 0,-1 1 1 0 0,-3 0 0 0 0,-2 1-1 0 0,-1 1 1 0 0,-40-65 0 0 0,47 91-244 0 0,0 0-1 0 0,-1 1 1 0 0,-1 0 0 0 0,0 1 0 0 0,-1 0-1 0 0,-1 1 1 0 0,1 1 0 0 0,-21-12 0 0 0,-18-7-322 0 0,-67-26 1 0 0,90 43 154 0 0,-1 0-1045 0 0,0 2-3891 0 0,1 2-1782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4.19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180 44 7367 0 0,'0'-2'568'0'0,"-4"-2"-208"0"0,-13-10 5217 0 0,-2 9-3777 0 0,16 5-1851 0 0,-1 0-1 0 0,1 1 1 0 0,-1-1-1 0 0,1 1 1 0 0,-1 0 0 0 0,1 0-1 0 0,0 0 1 0 0,0 0-1 0 0,-1 0 1 0 0,1 1 0 0 0,-4 2-1 0 0,-9 6-134 0 0,-11 10 122 0 0,23-14 65 0 0,1-1 12 0 0,-1 0 145 0 0,0 0 0 0 0,0 1-1 0 0,0 0 1 0 0,1 0 0 0 0,0 0-1 0 0,-3 7 1 0 0,4-8-104 0 0,-1 2 155 0 0,1 0 1 0 0,-1 1-1 0 0,1 0 0 0 0,0 0 1 0 0,-1 13-1 0 0,3-14-163 0 0,0 7 85 0 0,5 19-103 0 0,0-17-183 0 0,11 11-93 0 0,-12-20-28 0 0,2-2 4 0 0,20 14 34 0 0,-25-18 214 0 0,0 1 0 0 0,1-1 1 0 0,-1 0-1 0 0,1 0 0 0 0,-1 0 1 0 0,1 0-1 0 0,0 0 1 0 0,-1 0-1 0 0,1 0 0 0 0,0-1 1 0 0,0 1-1 0 0,0-1 0 0 0,-1 1 1 0 0,1-1-1 0 0,3 1 1 0 0,1-1-49 0 0,1 2 131 0 0,0 0-1 0 0,1-1 0 0 0,-1 0 0 0 0,0 0 1 0 0,1-1-1 0 0,-1 0 0 0 0,11-1 0 0 0,-11 1-36 0 0,0-1 148 0 0,-5 2-138 0 0,0-1 0 0 0,0 0-1 0 0,1 0 1 0 0,-1 0-1 0 0,0-1 1 0 0,0 1 0 0 0,0 0-1 0 0,0-1 1 0 0,0 0 0 0 0,3-1-1 0 0,12-5 403 0 0,-4 2-80 0 0,-1 0-1 0 0,0-1 0 0 0,0 0 1 0 0,-1-1-1 0 0,0-1 0 0 0,19-16 1 0 0,-26 21-220 0 0,-1 0 0 0 0,0 0 0 0 0,-1 0 0 0 0,1 0 0 0 0,0-1 0 0 0,-1 1 0 0 0,0-1 0 0 0,0 0 0 0 0,0 0 1 0 0,0 0-1 0 0,-1 0 0 0 0,1 0 0 0 0,-1 0 0 0 0,0 0 0 0 0,0 0 0 0 0,-1-1 0 0 0,1 1 0 0 0,-1-7 0 0 0,-3 0-33 0 0,-1 1-1 0 0,1 0 0 0 0,-2-1 0 0 0,0 1 0 0 0,0 1 1 0 0,0-1-1 0 0,-1 1 0 0 0,-10-11 0 0 0,-12-22-341 0 0,12 16-433 0 0,8 13 50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5.98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397 143 919 0 0,'0'0'130'0'0,"-12"-23"3236"0"0,11 21-3135 0 0,0 1 0 0 0,1-1 0 0 0,-1 1 0 0 0,0-1 0 0 0,0 0 0 0 0,0 1 0 0 0,0 0 0 0 0,0-1 0 0 0,0 1 0 0 0,-1 0 1 0 0,1-1-1 0 0,0 1 0 0 0,-1 0 0 0 0,1 0 0 0 0,-1 0 0 0 0,1 0 0 0 0,-1 1 0 0 0,1-1 0 0 0,-1 0 0 0 0,0 0 0 0 0,1 1 0 0 0,-1-1 0 0 0,0 1 0 0 0,1 0 0 0 0,-1-1 0 0 0,0 1 0 0 0,0 0 0 0 0,1 0 0 0 0,-1 0 0 0 0,0 0 0 0 0,0 1 0 0 0,1-1 0 0 0,-1 0 0 0 0,-2 2 0 0 0,1-3 125 0 0,0 0 0 0 0,0 0 0 0 0,1 0 0 0 0,-1-1 1 0 0,0 1-1 0 0,1-1 0 0 0,-1 1 0 0 0,1-1 0 0 0,0 0 1 0 0,-3-2-1 0 0,4 3-289 0 0,-41-32 2626 0 0,38 29-2572 0 0,0 0 0 0 0,0 0-1 0 0,0 1 1 0 0,0 0-1 0 0,0-1 1 0 0,-1 2 0 0 0,0-1-1 0 0,1 0 1 0 0,-1 1 0 0 0,0 0-1 0 0,0 0 1 0 0,0 0 0 0 0,0 1-1 0 0,0 0 1 0 0,-1 0 0 0 0,-5 0-1 0 0,5 1-2 0 0,1 1-1 0 0,-1-1 1 0 0,1 2-1 0 0,0-1 1 0 0,-1 0 0 0 0,1 1-1 0 0,0 0 1 0 0,0 1-1 0 0,0-1 1 0 0,0 1-1 0 0,0 0 1 0 0,1 0-1 0 0,-1 0 1 0 0,1 0 0 0 0,-4 5-1 0 0,-1 1-109 0 0,0 1-1 0 0,1 0 1 0 0,0 0-1 0 0,1 0 1 0 0,0 1-1 0 0,1 0 1 0 0,0 1 0 0 0,1-1-1 0 0,0 1 1 0 0,0 0-1 0 0,2 1 1 0 0,-1-1-1 0 0,2 1 1 0 0,0-1-1 0 0,0 1 1 0 0,1 0 0 0 0,1 15-1 0 0,1-5-18 0 0,7 11-31 0 0,-6-23 32 0 0,-1-7 3 0 0,0-1-1 0 0,0 1 1 0 0,1-1-1 0 0,-1 1 1 0 0,1-1-1 0 0,0 0 1 0 0,-1 0-1 0 0,5 5 0 0 0,-2 0-3 0 0,-2-4-2 0 0,1 0-1 0 0,-1 0 0 0 0,1 0 1 0 0,-1 0-1 0 0,8 6 0 0 0,-5-3 0 0 0,-2-3-7 0 0,-1-1 1 0 0,1 1-1 0 0,1 0 0 0 0,-1-1 0 0 0,7 5 0 0 0,-4-1-13 0 0,-4-5 14 0 0,1 1 1 0 0,0-1 0 0 0,-1 1-1 0 0,1-1 1 0 0,0 0 0 0 0,0 0-1 0 0,6 3 1 0 0,-2 0-15 0 0,22 10-281 0 0,-23-11 223 0 0,23 7-388 0 0,-22-8 363 0 0,-4-2-31 0 0,0 0 1 0 0,1 0 0 0 0,-1 0-1 0 0,0 0 1 0 0,1-1 0 0 0,-1 1-1 0 0,7-1 1 0 0,24 3-380 0 0,-25-2-63 0 0,-2-3-265 0 0,29-8-116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6.3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11519 0 0,'0'0'4578'0'0,"1"5"-3438"0"0,7 14-246 0 0,-6-14-107 0 0,-1 1-19 0 0,20 111 1170 0 0,5 33-1020 0 0,-17-115-890 0 0,3 7 14 0 0,2 6-147 0 0,23 40-3697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6.74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61 72 7367 0 0,'0'0'667'0'0,"3"-4"-387"0"0,11-11 561 0 0,-10 12 1429 0 0,-2-1-1094 0 0,-1 1-642 0 0,0 0-1 0 0,0 0 1 0 0,0 1 0 0 0,-1-1 0 0 0,1 0 0 0 0,0 0 0 0 0,-1-3 0 0 0,0 5-418 0 0,0 0 0 0 0,0 0 0 0 0,0 1 0 0 0,0-1 0 0 0,0 0 1 0 0,-1 0-1 0 0,1 1 0 0 0,0-1 0 0 0,0 0 0 0 0,-1 0 0 0 0,1 1 0 0 0,-1-1 1 0 0,1 0-1 0 0,0 1 0 0 0,-1-1 0 0 0,1 0 0 0 0,-1 1 0 0 0,0-1 1 0 0,1 1-1 0 0,-1-1 0 0 0,1 1 0 0 0,-1-1 0 0 0,0 1 0 0 0,1-1 1 0 0,-1 1-1 0 0,0 0 0 0 0,0-1 0 0 0,1 1 0 0 0,-1 0 0 0 0,0 0 0 0 0,0-1 1 0 0,1 1-1 0 0,-1 0 0 0 0,0 0 0 0 0,0 0 0 0 0,0 0 0 0 0,1 0 1 0 0,-1 0-1 0 0,-1 1 0 0 0,-2-2 92 0 0,2 1-151 0 0,-1 0 0 0 0,1 0 0 0 0,0 0 1 0 0,0 0-1 0 0,0 1 0 0 0,0-1 0 0 0,0 0 0 0 0,0 1 0 0 0,0 0 1 0 0,0-1-1 0 0,0 1 0 0 0,0 0 0 0 0,0 0 0 0 0,0 0 0 0 0,0 0 1 0 0,-3 3-1 0 0,-4 4-15 0 0,1 3-31 0 0,2 3-11 0 0,4 2 0 0 0,3 1-13 0 0,3-9-57 0 0,10 9-42 0 0,-11-12-81 0 0,3-3-275 0 0,18 9 223 0 0,-18-9-23 0 0,0-1-291 0 0,18 3 286 0 0,-18-3 28 0 0,0-4-619 0 0,23-10 958 0 0,-28 12-82 0 0,0 0-1 0 0,0 0 0 0 0,0-1 1 0 0,-1 1-1 0 0,1 0 0 0 0,0-1 1 0 0,-1 1-1 0 0,1-1 0 0 0,-1 1 1 0 0,1 0-1 0 0,-1-3 1 0 0,0 4-5 0 0,2-4 641 0 0,0 8-534 0 0,4 13-29 0 0,-4-12-12 0 0,0-1-1 0 0,13 33 0 0 0,-11-30-79 0 0,1-1 0 0 0,-2-1-80 0 0,1-1-72 0 0,13 12-29 0 0,-13-12-4 0 0,2-1-638 0 0,17 10 128 0 0,-17-10-30 0 0,1-3-1293 0 0,24-3 666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7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127 17 10447 0 0,'0'0'234'0'0,"-9"-11"2470"0"0,6 10-1965 0 0,1 0 1 0 0,0 0-1 0 0,0 0 1 0 0,0 1 0 0 0,-1-1-1 0 0,1 1 1 0 0,0 0-1 0 0,-1-1 1 0 0,-3 1 0 0 0,2 1-427 0 0,0-1 0 0 0,1 1 1 0 0,-1 0-1 0 0,1 0 0 0 0,0 0 1 0 0,-6 2-1 0 0,4 0-295 0 0,0-1 1 0 0,0 1-1 0 0,0 1 1 0 0,1-1 0 0 0,-1 1-1 0 0,1 0 1 0 0,0 0-1 0 0,0 0 1 0 0,0 0-1 0 0,-4 8 1 0 0,6-8 23 0 0,-3 9-31 0 0,5-12-11 0 0,0 1 0 0 0,-1 0 0 0 0,1-1 0 0 0,0 1 0 0 0,1 0 0 0 0,-1 0 0 0 0,0-1 0 0 0,0 1 0 0 0,1 0 0 0 0,-1-1 0 0 0,1 3 0 0 0,3 1-45 0 0,-1 1 0 0 0,1 0 0 0 0,1-1 0 0 0,-1 0 0 0 0,1 0 0 0 0,0 0 0 0 0,9 7 0 0 0,-9-8-43 0 0,0 1-91 0 0,15 13 77 0 0,-16-13-9 0 0,-4-4-6 0 0,0-1 112 0 0,0 1 0 0 0,1-1 0 0 0,-1 1 0 0 0,0 0 0 0 0,0-1 0 0 0,0 1 0 0 0,0-1 0 0 0,0 1 0 0 0,1-1 0 0 0,-1 1 0 0 0,0 0 0 0 0,0-1 0 0 0,1 1 0 0 0,-1-1 1 0 0,1 0-1 0 0,-1 1 0 0 0,0-1 0 0 0,1 1 0 0 0,-1-1 0 0 0,1 1 0 0 0,0-1 0 0 0,0 1 2 0 0,-1-1-1 0 0,1 1 1 0 0,-1-1 0 0 0,1 1 0 0 0,-1-1 0 0 0,1 1 0 0 0,-1-1 0 0 0,0 1 0 0 0,1-1 0 0 0,-1 1-1 0 0,0 0 1 0 0,1-1 0 0 0,-1 1 0 0 0,0 0 0 0 0,0-1 0 0 0,1 1 0 0 0,-1 0 0 0 0,0-1-1 0 0,0 1 1 0 0,0 0 0 0 0,0-1 0 0 0,0 1 0 0 0,0 0 0 0 0,0-1 0 0 0,0 1 0 0 0,-1 1-1 0 0,-1 14-64 0 0,-4 1 42 0 0,-1-4-43 0 0,6-11-114 0 0,0 0 0 0 0,0 1 0 0 0,0-1 1 0 0,-1 0-1 0 0,1 0 0 0 0,-1 0 0 0 0,0 0 1 0 0,1 0-1 0 0,-1 0 0 0 0,0-1 0 0 0,0 1 1 0 0,0 0-1 0 0,0-1 0 0 0,-1 0 0 0 0,1 1 1 0 0,0-1-1 0 0,-1 0 0 0 0,-3 1 1 0 0,5-1-1220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8-06T16:10:57.5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16 8751 0 0,'0'0'794'0'0,"6"-3"-652"0"0,26-8 11698 0 0,-34 11-11757 0 0,0-1-1 0 0,0 1 0 0 0,0 0 1 0 0,1-1-1 0 0,-1 1 0 0 0,0 0 1 0 0,0 0-1 0 0,0 0 0 0 0,1 1 1 0 0,-1-1-1 0 0,0 0 0 0 0,-2 1 1 0 0,-8 3 31 0 0,0 1 0 0 0,1-1 0 0 0,0 2 0 0 0,0-1 0 0 0,-17 13 0 0 0,26-15-72 0 0,-3 7-31 0 0,4 3-23 0 0,4-6-49 0 0,9 13-18 0 0,-9-15-1 0 0,2-2 0 0 0,15 11 0 0 0,-15-10 1 0 0,2 0 6 0 0,18 11 1 0 0,-19-11 0 0 0,1 1 12 0 0,24 16 48 0 0,-5-1 25 0 0,-22-16 51 0 0,-2 1-8 0 0,-1-3-36 0 0,0 1 0 0 0,0 0-1 0 0,0-1 1 0 0,-1 1-1 0 0,1 0 1 0 0,-1 0-1 0 0,1 0 1 0 0,-1 0-1 0 0,0-1 1 0 0,0 1-1 0 0,-1 0 1 0 0,1 0-1 0 0,0 0 1 0 0,-1 0-1 0 0,0-1 1 0 0,0 1 0 0 0,1 0-1 0 0,-2 0 1 0 0,-1 3-1 0 0,0-1 8 0 0,-1-1 1 0 0,0 1-1 0 0,0-1 0 0 0,-1 1 0 0 0,1-1 1 0 0,-7 4-1 0 0,8-6-85 0 0,1-1 1 0 0,-1 1-1 0 0,1-1 1 0 0,-1 1-1 0 0,0-1 0 0 0,0 0 1 0 0,1 0-1 0 0,-1 0 1 0 0,0-1-1 0 0,0 1 1 0 0,0-1-1 0 0,0 1 0 0 0,0-1 1 0 0,0 0-1 0 0,0 0 1 0 0,-3-1-1 0 0,6 1 34 0 0,-5-2-722 0 0,4-2-2508 0 0,1-8-3458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2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9278" y="2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86088" y="533400"/>
            <a:ext cx="4262437" cy="26654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3938" y="3374740"/>
            <a:ext cx="7506737" cy="3195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9477"/>
            <a:ext cx="4435338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278" y="6749477"/>
            <a:ext cx="4435337" cy="35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6" tIns="49524" rIns="99046" bIns="49524" numCol="1" anchor="b" anchorCtr="0" compatLnSpc="1">
            <a:prstTxWarp prst="textNoShape">
              <a:avLst/>
            </a:prstTxWarp>
          </a:bodyPr>
          <a:lstStyle>
            <a:lvl1pPr algn="r" defTabSz="990782">
              <a:defRPr sz="1400">
                <a:ea typeface="굴림" charset="-127"/>
              </a:defRPr>
            </a:lvl1pPr>
          </a:lstStyle>
          <a:p>
            <a:pPr>
              <a:defRPr/>
            </a:pPr>
            <a:fld id="{AFEF7178-BE95-445C-86F0-2188CD3B302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33067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86088" y="533400"/>
            <a:ext cx="4262437" cy="2665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 fontAlgn="t"/>
            <a:r>
              <a:rPr lang="en-US" altLang="ko-KR" dirty="0"/>
              <a:t>https://indico.ibs.re.kr/event/571/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739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All the fancy ideas such as classifier-free guidance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159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flux is momentum, we sense the momentum. We do not have much insight on velocity.</a:t>
            </a:r>
          </a:p>
          <a:p>
            <a:endParaRPr lang="en-US" dirty="0"/>
          </a:p>
          <a:p>
            <a:r>
              <a:rPr lang="en-US" dirty="0"/>
              <a:t>J</a:t>
            </a:r>
            <a:r>
              <a:rPr lang="ko-KR" altLang="en-US" dirty="0"/>
              <a:t>는 매개체</a:t>
            </a:r>
            <a:r>
              <a:rPr lang="en-US" altLang="ko-KR" dirty="0"/>
              <a:t>. J</a:t>
            </a:r>
            <a:r>
              <a:rPr lang="ko-KR" altLang="en-US" dirty="0"/>
              <a:t>의 </a:t>
            </a:r>
            <a:r>
              <a:rPr lang="en-US" altLang="ko-KR" dirty="0"/>
              <a:t>flow</a:t>
            </a:r>
            <a:r>
              <a:rPr lang="ko-KR" altLang="en-US" dirty="0"/>
              <a:t>가 </a:t>
            </a:r>
            <a:r>
              <a:rPr lang="en-US" altLang="ko-KR" dirty="0"/>
              <a:t>v</a:t>
            </a:r>
            <a:r>
              <a:rPr lang="ko-KR" altLang="en-US" dirty="0"/>
              <a:t>에 따라 일어나고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en-US" altLang="ko-KR" dirty="0"/>
              <a:t>density</a:t>
            </a:r>
            <a:r>
              <a:rPr lang="ko-KR" altLang="en-US" dirty="0"/>
              <a:t>의 변화를 일으키는 방식이 </a:t>
            </a:r>
            <a:r>
              <a:rPr lang="en-US" altLang="ko-KR" dirty="0"/>
              <a:t>Fokker-Plank. Density</a:t>
            </a:r>
            <a:r>
              <a:rPr lang="ko-KR" altLang="en-US" dirty="0"/>
              <a:t>가 만든 변화를 거꾸로 만드는 것이 관건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690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Pure diffusion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778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Reverse flow</a:t>
            </a:r>
          </a:p>
          <a:p>
            <a:r>
              <a:rPr lang="en-US" altLang="ko-KR" dirty="0"/>
              <a:t>Control the points to make the reverse flow.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556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986088" y="533400"/>
            <a:ext cx="4262437" cy="26654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이상입니다</a:t>
            </a:r>
            <a:r>
              <a:rPr lang="en-US" altLang="ko-KR" dirty="0"/>
              <a:t>. </a:t>
            </a:r>
            <a:r>
              <a:rPr lang="ko-KR" altLang="en-US" dirty="0"/>
              <a:t>경청해 주셔서 감사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EF7178-BE95-445C-86F0-2188CD3B3028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8193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7"/>
            <a:ext cx="7772400" cy="12250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380985" indent="0" algn="ctr">
              <a:buNone/>
              <a:defRPr/>
            </a:lvl2pPr>
            <a:lvl3pPr marL="761970" indent="0" algn="ctr">
              <a:buNone/>
              <a:defRPr/>
            </a:lvl3pPr>
            <a:lvl4pPr marL="1142954" indent="0" algn="ctr">
              <a:buNone/>
              <a:defRPr/>
            </a:lvl4pPr>
            <a:lvl5pPr marL="1523939" indent="0" algn="ctr">
              <a:buNone/>
              <a:defRPr/>
            </a:lvl5pPr>
            <a:lvl6pPr marL="1904924" indent="0" algn="ctr">
              <a:buNone/>
              <a:defRPr/>
            </a:lvl6pPr>
            <a:lvl7pPr marL="2285909" indent="0" algn="ctr">
              <a:buNone/>
              <a:defRPr/>
            </a:lvl7pPr>
            <a:lvl8pPr marL="2666893" indent="0" algn="ctr">
              <a:buNone/>
              <a:defRPr/>
            </a:lvl8pPr>
            <a:lvl9pPr marL="3047878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B88CF-6BF3-48BC-B02B-5F9FC4D11D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78786-C5FC-4B9C-92D9-DD1EEC409B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67500" y="190500"/>
            <a:ext cx="20955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190500"/>
            <a:ext cx="6134100" cy="4953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12FE6-4756-456F-BCFF-F3F9AD35066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190500"/>
            <a:ext cx="8382000" cy="5715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889000"/>
            <a:ext cx="7772400" cy="4254500"/>
          </a:xfrm>
        </p:spPr>
        <p:txBody>
          <a:bodyPr/>
          <a:lstStyle/>
          <a:p>
            <a:pPr lvl="0"/>
            <a:endParaRPr lang="ko-KR" altLang="en-US" noProof="0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D951D-D48D-4B6A-8CA3-EB48C6B61AE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81000" y="190500"/>
            <a:ext cx="8382000" cy="4953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9AC1B-8F84-4CD6-97A2-975C74B44D1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 Antiqua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8FE46-BA7F-4104-91FE-E38DF1A09F1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/>
            </a:lvl1pPr>
            <a:lvl2pPr marL="380985" indent="0">
              <a:buNone/>
              <a:defRPr sz="1500"/>
            </a:lvl2pPr>
            <a:lvl3pPr marL="761970" indent="0">
              <a:buNone/>
              <a:defRPr sz="1333"/>
            </a:lvl3pPr>
            <a:lvl4pPr marL="1142954" indent="0">
              <a:buNone/>
              <a:defRPr sz="1167"/>
            </a:lvl4pPr>
            <a:lvl5pPr marL="1523939" indent="0">
              <a:buNone/>
              <a:defRPr sz="1167"/>
            </a:lvl5pPr>
            <a:lvl6pPr marL="1904924" indent="0">
              <a:buNone/>
              <a:defRPr sz="1167"/>
            </a:lvl6pPr>
            <a:lvl7pPr marL="2285909" indent="0">
              <a:buNone/>
              <a:defRPr sz="1167"/>
            </a:lvl7pPr>
            <a:lvl8pPr marL="2666893" indent="0">
              <a:buNone/>
              <a:defRPr sz="1167"/>
            </a:lvl8pPr>
            <a:lvl9pPr marL="3047878" indent="0">
              <a:buNone/>
              <a:defRPr sz="11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E52A4-B51E-42A2-A1AF-B0114BEF27C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889000"/>
            <a:ext cx="3810000" cy="4254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343400" y="889000"/>
            <a:ext cx="3810000" cy="4254500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EAC7A-6D9D-4372-A87D-236363BBCDD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2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9" y="1279262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9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EB9FE8-C222-4DB0-A561-41119550E8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5967BA-3208-495D-8E0A-DC723319AFE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DFF92-0C5A-451C-9055-550983905D0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4" y="227543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5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4" y="1195920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A8CE76-1D15-46A9-A55E-CC985B8F7CC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2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00A845-5F42-4515-A751-EA7BEE825F5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90500"/>
            <a:ext cx="8382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889000"/>
            <a:ext cx="7772400" cy="42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9" name="Line 15"/>
          <p:cNvSpPr>
            <a:spLocks noChangeShapeType="1"/>
          </p:cNvSpPr>
          <p:nvPr userDrawn="1"/>
        </p:nvSpPr>
        <p:spPr bwMode="auto">
          <a:xfrm>
            <a:off x="228600" y="63503"/>
            <a:ext cx="0" cy="533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040" name="Line 16"/>
          <p:cNvSpPr>
            <a:spLocks noChangeShapeType="1"/>
          </p:cNvSpPr>
          <p:nvPr userDrawn="1"/>
        </p:nvSpPr>
        <p:spPr bwMode="auto">
          <a:xfrm>
            <a:off x="8915400" y="63503"/>
            <a:ext cx="0" cy="529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043" name="Line 19"/>
          <p:cNvSpPr>
            <a:spLocks noChangeShapeType="1"/>
          </p:cNvSpPr>
          <p:nvPr userDrawn="1"/>
        </p:nvSpPr>
        <p:spPr bwMode="auto">
          <a:xfrm>
            <a:off x="228600" y="6350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045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81400" y="5397503"/>
            <a:ext cx="1828800" cy="235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333">
                <a:ea typeface="굴림" charset="-127"/>
              </a:defRPr>
            </a:lvl1pPr>
          </a:lstStyle>
          <a:p>
            <a:pPr>
              <a:defRPr/>
            </a:pPr>
            <a:fld id="{3D06783F-A05C-405D-B32C-5FD47C50ED8F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0" name="Line 19"/>
          <p:cNvSpPr>
            <a:spLocks noChangeShapeType="1"/>
          </p:cNvSpPr>
          <p:nvPr userDrawn="1"/>
        </p:nvSpPr>
        <p:spPr bwMode="auto">
          <a:xfrm>
            <a:off x="228600" y="5388240"/>
            <a:ext cx="868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B311253D-4458-408C-8954-86F99A5ED2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8600" y="5337744"/>
            <a:ext cx="2057398" cy="30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1" hangingPunct="1">
              <a:lnSpc>
                <a:spcPts val="2833"/>
              </a:lnSpc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</a:tabLst>
              <a:defRPr/>
            </a:pPr>
            <a:r>
              <a:rPr lang="en-US" altLang="ko-KR" sz="1167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	</a:t>
            </a:r>
            <a:r>
              <a:rPr lang="en-US" altLang="ko-KR" sz="1167" b="1" i="0" baseline="0" dirty="0" err="1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Hanyang</a:t>
            </a:r>
            <a:r>
              <a:rPr lang="en-US" altLang="ko-KR" sz="1167" b="1" i="0" baseline="0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 University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3074578-C112-D279-F0AE-8871A0BCDB1D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4" y="5342417"/>
            <a:ext cx="494915" cy="41242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 Box 8">
            <a:extLst>
              <a:ext uri="{FF2B5EF4-FFF2-40B4-BE49-F238E27FC236}">
                <a16:creationId xmlns:a16="http://schemas.microsoft.com/office/drawing/2014/main" id="{1C0E0970-CA11-C0CB-139C-34F97DDB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541260" y="5416023"/>
            <a:ext cx="137414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l" fontAlgn="base" latinLnBrk="1">
              <a:lnSpc>
                <a:spcPts val="1167"/>
              </a:lnSpc>
              <a:spcAft>
                <a:spcPts val="333"/>
              </a:spcAft>
              <a:tabLst>
                <a:tab pos="761970" algn="l"/>
                <a:tab pos="1523939" algn="l"/>
                <a:tab pos="2285909" algn="l"/>
                <a:tab pos="3047878" algn="l"/>
                <a:tab pos="3809848" algn="l"/>
              </a:tabLst>
            </a:pPr>
            <a:r>
              <a:rPr lang="en-US" sz="1167" b="1" kern="12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Korea Institute for Advanced Study</a:t>
            </a:r>
            <a:endParaRPr lang="ko-KR" altLang="en-US" sz="1167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D80C85-A941-2CC6-D16C-90EA953ACE65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708140" y="5388240"/>
            <a:ext cx="7594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그림 1" descr="한양대학교UI로고_big.png">
            <a:extLst>
              <a:ext uri="{FF2B5EF4-FFF2-40B4-BE49-F238E27FC236}">
                <a16:creationId xmlns:a16="http://schemas.microsoft.com/office/drawing/2014/main" id="{842B49D3-AEA4-6471-3AC7-95DA90F54DA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/>
          <a:stretch>
            <a:fillRect/>
          </a:stretch>
        </p:blipFill>
        <p:spPr>
          <a:xfrm>
            <a:off x="63818" y="5231449"/>
            <a:ext cx="634363" cy="6343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5pPr>
      <a:lvl6pPr marL="380985" algn="l" rtl="0" fontAlgn="base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6pPr>
      <a:lvl7pPr marL="761970" algn="l" rtl="0" fontAlgn="base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7pPr>
      <a:lvl8pPr marL="1142954" algn="l" rtl="0" fontAlgn="base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8pPr>
      <a:lvl9pPr marL="1523939" algn="l" rtl="0" fontAlgn="base">
        <a:spcBef>
          <a:spcPct val="0"/>
        </a:spcBef>
        <a:spcAft>
          <a:spcPct val="0"/>
        </a:spcAft>
        <a:defRPr sz="3000" u="sng">
          <a:solidFill>
            <a:schemeClr val="accent2"/>
          </a:solidFill>
          <a:latin typeface="Arial" charset="0"/>
        </a:defRPr>
      </a:lvl9pPr>
    </p:titleStyle>
    <p:bodyStyle>
      <a:lvl1pPr marL="285739" indent="-285739" algn="l" rtl="0" eaLnBrk="0" fontAlgn="base" hangingPunct="0">
        <a:spcBef>
          <a:spcPct val="20000"/>
        </a:spcBef>
        <a:spcAft>
          <a:spcPct val="0"/>
        </a:spcAft>
        <a:buChar char="•"/>
        <a:defRPr sz="2333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rtl="0" eaLnBrk="0" fontAlgn="base" hangingPunct="0">
        <a:spcBef>
          <a:spcPct val="20000"/>
        </a:spcBef>
        <a:spcAft>
          <a:spcPct val="0"/>
        </a:spcAft>
        <a:buChar char="–"/>
        <a:defRPr sz="2333">
          <a:solidFill>
            <a:schemeClr val="tx1"/>
          </a:solidFill>
          <a:latin typeface="+mn-lt"/>
        </a:defRPr>
      </a:lvl2pPr>
      <a:lvl3pPr marL="952462" indent="-190492" algn="l" rtl="0" eaLnBrk="0" fontAlgn="base" hangingPunct="0">
        <a:spcBef>
          <a:spcPct val="20000"/>
        </a:spcBef>
        <a:spcAft>
          <a:spcPct val="0"/>
        </a:spcAft>
        <a:buChar char="•"/>
        <a:defRPr sz="2333">
          <a:solidFill>
            <a:schemeClr val="tx1"/>
          </a:solidFill>
          <a:latin typeface="+mn-lt"/>
        </a:defRPr>
      </a:lvl3pPr>
      <a:lvl4pPr marL="1333447" indent="-190492" algn="l" rtl="0" eaLnBrk="0" fontAlgn="base" hangingPunct="0">
        <a:spcBef>
          <a:spcPct val="20000"/>
        </a:spcBef>
        <a:spcAft>
          <a:spcPct val="0"/>
        </a:spcAft>
        <a:buChar char="–"/>
        <a:defRPr sz="2333">
          <a:solidFill>
            <a:schemeClr val="tx1"/>
          </a:solidFill>
          <a:latin typeface="+mn-lt"/>
        </a:defRPr>
      </a:lvl4pPr>
      <a:lvl5pPr marL="1714431" indent="-190492" algn="l" rtl="0" eaLnBrk="0" fontAlgn="base" hangingPunct="0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</a:defRPr>
      </a:lvl5pPr>
      <a:lvl6pPr marL="2095416" indent="-190492" algn="l" rtl="0" fontAlgn="base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</a:defRPr>
      </a:lvl6pPr>
      <a:lvl7pPr marL="2476401" indent="-190492" algn="l" rtl="0" fontAlgn="base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</a:defRPr>
      </a:lvl7pPr>
      <a:lvl8pPr marL="2857386" indent="-190492" algn="l" rtl="0" fontAlgn="base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</a:defRPr>
      </a:lvl8pPr>
      <a:lvl9pPr marL="3238370" indent="-190492" algn="l" rtl="0" fontAlgn="base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13" Type="http://schemas.openxmlformats.org/officeDocument/2006/relationships/image" Target="../media/image38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6.png"/><Relationship Id="rId5" Type="http://schemas.openxmlformats.org/officeDocument/2006/relationships/tags" Target="../tags/tag21.xml"/><Relationship Id="rId10" Type="http://schemas.openxmlformats.org/officeDocument/2006/relationships/image" Target="../media/image30.png"/><Relationship Id="rId4" Type="http://schemas.openxmlformats.org/officeDocument/2006/relationships/tags" Target="../tags/tag20.xml"/><Relationship Id="rId9" Type="http://schemas.openxmlformats.org/officeDocument/2006/relationships/image" Target="../media/image27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.xml"/><Relationship Id="rId21" Type="http://schemas.openxmlformats.org/officeDocument/2006/relationships/image" Target="../media/image330.png"/><Relationship Id="rId34" Type="http://schemas.openxmlformats.org/officeDocument/2006/relationships/customXml" Target="../ink/ink34.xml"/><Relationship Id="rId42" Type="http://schemas.openxmlformats.org/officeDocument/2006/relationships/customXml" Target="../ink/ink38.xml"/><Relationship Id="rId47" Type="http://schemas.openxmlformats.org/officeDocument/2006/relationships/image" Target="../media/image460.png"/><Relationship Id="rId50" Type="http://schemas.openxmlformats.org/officeDocument/2006/relationships/customXml" Target="../ink/ink42.xml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image" Target="../media/image27.png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6" Type="http://schemas.openxmlformats.org/officeDocument/2006/relationships/customXml" Target="../ink/ink25.xml"/><Relationship Id="rId29" Type="http://schemas.openxmlformats.org/officeDocument/2006/relationships/image" Target="../media/image370.png"/><Relationship Id="rId11" Type="http://schemas.openxmlformats.org/officeDocument/2006/relationships/image" Target="../media/image38.png"/><Relationship Id="rId24" Type="http://schemas.openxmlformats.org/officeDocument/2006/relationships/customXml" Target="../ink/ink29.xml"/><Relationship Id="rId32" Type="http://schemas.openxmlformats.org/officeDocument/2006/relationships/customXml" Target="../ink/ink33.xml"/><Relationship Id="rId37" Type="http://schemas.openxmlformats.org/officeDocument/2006/relationships/image" Target="../media/image410.png"/><Relationship Id="rId40" Type="http://schemas.openxmlformats.org/officeDocument/2006/relationships/customXml" Target="../ink/ink37.xml"/><Relationship Id="rId45" Type="http://schemas.openxmlformats.org/officeDocument/2006/relationships/image" Target="../media/image450.png"/><Relationship Id="rId53" Type="http://schemas.openxmlformats.org/officeDocument/2006/relationships/image" Target="../media/image490.png"/><Relationship Id="rId58" Type="http://schemas.openxmlformats.org/officeDocument/2006/relationships/customXml" Target="../ink/ink46.xml"/><Relationship Id="rId66" Type="http://schemas.openxmlformats.org/officeDocument/2006/relationships/customXml" Target="../ink/ink50.xml"/><Relationship Id="rId5" Type="http://schemas.openxmlformats.org/officeDocument/2006/relationships/tags" Target="../tags/tag27.xml"/><Relationship Id="rId61" Type="http://schemas.openxmlformats.org/officeDocument/2006/relationships/image" Target="../media/image530.png"/><Relationship Id="rId19" Type="http://schemas.openxmlformats.org/officeDocument/2006/relationships/image" Target="../media/image320.png"/><Relationship Id="rId22" Type="http://schemas.openxmlformats.org/officeDocument/2006/relationships/customXml" Target="../ink/ink28.xml"/><Relationship Id="rId27" Type="http://schemas.openxmlformats.org/officeDocument/2006/relationships/image" Target="../media/image360.png"/><Relationship Id="rId30" Type="http://schemas.openxmlformats.org/officeDocument/2006/relationships/customXml" Target="../ink/ink32.xml"/><Relationship Id="rId35" Type="http://schemas.openxmlformats.org/officeDocument/2006/relationships/image" Target="../media/image400.png"/><Relationship Id="rId43" Type="http://schemas.openxmlformats.org/officeDocument/2006/relationships/image" Target="../media/image440.png"/><Relationship Id="rId48" Type="http://schemas.openxmlformats.org/officeDocument/2006/relationships/customXml" Target="../ink/ink41.xml"/><Relationship Id="rId56" Type="http://schemas.openxmlformats.org/officeDocument/2006/relationships/customXml" Target="../ink/ink45.xml"/><Relationship Id="rId64" Type="http://schemas.openxmlformats.org/officeDocument/2006/relationships/customXml" Target="../ink/ink49.xml"/><Relationship Id="rId8" Type="http://schemas.openxmlformats.org/officeDocument/2006/relationships/image" Target="../media/image30.png"/><Relationship Id="rId51" Type="http://schemas.openxmlformats.org/officeDocument/2006/relationships/image" Target="../media/image480.png"/><Relationship Id="rId3" Type="http://schemas.openxmlformats.org/officeDocument/2006/relationships/tags" Target="../tags/tag25.xml"/><Relationship Id="rId12" Type="http://schemas.openxmlformats.org/officeDocument/2006/relationships/image" Target="../media/image42.png"/><Relationship Id="rId17" Type="http://schemas.openxmlformats.org/officeDocument/2006/relationships/image" Target="../media/image310.png"/><Relationship Id="rId25" Type="http://schemas.openxmlformats.org/officeDocument/2006/relationships/image" Target="../media/image350.png"/><Relationship Id="rId33" Type="http://schemas.openxmlformats.org/officeDocument/2006/relationships/image" Target="../media/image390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customXml" Target="../ink/ink27.xml"/><Relationship Id="rId41" Type="http://schemas.openxmlformats.org/officeDocument/2006/relationships/image" Target="../media/image430.png"/><Relationship Id="rId54" Type="http://schemas.openxmlformats.org/officeDocument/2006/relationships/customXml" Target="../ink/ink44.xml"/><Relationship Id="rId62" Type="http://schemas.openxmlformats.org/officeDocument/2006/relationships/customXml" Target="../ink/ink48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5" Type="http://schemas.openxmlformats.org/officeDocument/2006/relationships/image" Target="../media/image300.png"/><Relationship Id="rId23" Type="http://schemas.openxmlformats.org/officeDocument/2006/relationships/image" Target="../media/image340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470.png"/><Relationship Id="rId57" Type="http://schemas.openxmlformats.org/officeDocument/2006/relationships/image" Target="../media/image510.png"/><Relationship Id="rId10" Type="http://schemas.openxmlformats.org/officeDocument/2006/relationships/image" Target="../media/image41.png"/><Relationship Id="rId31" Type="http://schemas.openxmlformats.org/officeDocument/2006/relationships/image" Target="../media/image380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60" Type="http://schemas.openxmlformats.org/officeDocument/2006/relationships/customXml" Target="../ink/ink47.xml"/><Relationship Id="rId65" Type="http://schemas.openxmlformats.org/officeDocument/2006/relationships/image" Target="../media/image550.png"/><Relationship Id="rId4" Type="http://schemas.openxmlformats.org/officeDocument/2006/relationships/tags" Target="../tags/tag26.xml"/><Relationship Id="rId9" Type="http://schemas.openxmlformats.org/officeDocument/2006/relationships/image" Target="../media/image40.png"/><Relationship Id="rId13" Type="http://schemas.openxmlformats.org/officeDocument/2006/relationships/customXml" Target="../ink/ink24.xml"/><Relationship Id="rId18" Type="http://schemas.openxmlformats.org/officeDocument/2006/relationships/customXml" Target="../ink/ink26.xml"/><Relationship Id="rId39" Type="http://schemas.openxmlformats.org/officeDocument/2006/relationships/image" Target="../media/image4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5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27.png"/><Relationship Id="rId5" Type="http://schemas.openxmlformats.org/officeDocument/2006/relationships/tags" Target="../tags/tag33.xml"/><Relationship Id="rId10" Type="http://schemas.openxmlformats.org/officeDocument/2006/relationships/image" Target="../media/image44.png"/><Relationship Id="rId4" Type="http://schemas.openxmlformats.org/officeDocument/2006/relationships/tags" Target="../tags/tag32.xml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image" Target="../media/image50.png"/><Relationship Id="rId39" Type="http://schemas.openxmlformats.org/officeDocument/2006/relationships/image" Target="../media/image6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57.pn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image" Target="../media/image49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image" Target="../media/image53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image" Target="../media/image48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59.png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31" Type="http://schemas.openxmlformats.org/officeDocument/2006/relationships/image" Target="../media/image54.pn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microsoft.com/office/2017/06/relationships/model3d" Target="../media/model3d1.glb"/><Relationship Id="rId35" Type="http://schemas.openxmlformats.org/officeDocument/2006/relationships/image" Target="../media/image58.png"/><Relationship Id="rId8" Type="http://schemas.openxmlformats.org/officeDocument/2006/relationships/tags" Target="../tags/tag42.xml"/><Relationship Id="rId3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.xml"/><Relationship Id="rId18" Type="http://schemas.openxmlformats.org/officeDocument/2006/relationships/image" Target="../media/image1410.png"/><Relationship Id="rId26" Type="http://schemas.openxmlformats.org/officeDocument/2006/relationships/image" Target="../media/image186.png"/><Relationship Id="rId3" Type="http://schemas.openxmlformats.org/officeDocument/2006/relationships/tags" Target="../tags/tag57.xml"/><Relationship Id="rId21" Type="http://schemas.openxmlformats.org/officeDocument/2006/relationships/customXml" Target="../ink/ink56.xml"/><Relationship Id="rId34" Type="http://schemas.openxmlformats.org/officeDocument/2006/relationships/image" Target="../media/image220.png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1.png"/><Relationship Id="rId17" Type="http://schemas.openxmlformats.org/officeDocument/2006/relationships/customXml" Target="../ink/ink54.xml"/><Relationship Id="rId25" Type="http://schemas.openxmlformats.org/officeDocument/2006/relationships/customXml" Target="../ink/ink58.xml"/><Relationship Id="rId33" Type="http://schemas.openxmlformats.org/officeDocument/2006/relationships/customXml" Target="../ink/ink62.xml"/><Relationship Id="rId2" Type="http://schemas.openxmlformats.org/officeDocument/2006/relationships/tags" Target="../tags/tag56.xml"/><Relationship Id="rId16" Type="http://schemas.openxmlformats.org/officeDocument/2006/relationships/image" Target="../media/image1310.png"/><Relationship Id="rId20" Type="http://schemas.openxmlformats.org/officeDocument/2006/relationships/image" Target="../media/image1510.png"/><Relationship Id="rId29" Type="http://schemas.openxmlformats.org/officeDocument/2006/relationships/customXml" Target="../ink/ink60.xml"/><Relationship Id="rId1" Type="http://schemas.openxmlformats.org/officeDocument/2006/relationships/tags" Target="../tags/tag55.xml"/><Relationship Id="rId6" Type="http://schemas.openxmlformats.org/officeDocument/2006/relationships/slideLayout" Target="../slideLayouts/slideLayout2.xml"/><Relationship Id="rId11" Type="http://schemas.openxmlformats.org/officeDocument/2006/relationships/customXml" Target="../ink/ink51.xml"/><Relationship Id="rId24" Type="http://schemas.openxmlformats.org/officeDocument/2006/relationships/image" Target="../media/image1710.png"/><Relationship Id="rId32" Type="http://schemas.openxmlformats.org/officeDocument/2006/relationships/image" Target="../media/image210.png"/><Relationship Id="rId5" Type="http://schemas.openxmlformats.org/officeDocument/2006/relationships/tags" Target="../tags/tag59.xml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28" Type="http://schemas.openxmlformats.org/officeDocument/2006/relationships/image" Target="../media/image190.png"/><Relationship Id="rId36" Type="http://schemas.openxmlformats.org/officeDocument/2006/relationships/image" Target="../media/image73.png"/><Relationship Id="rId10" Type="http://schemas.openxmlformats.org/officeDocument/2006/relationships/image" Target="../media/image71.png"/><Relationship Id="rId19" Type="http://schemas.openxmlformats.org/officeDocument/2006/relationships/customXml" Target="../ink/ink55.xml"/><Relationship Id="rId31" Type="http://schemas.openxmlformats.org/officeDocument/2006/relationships/customXml" Target="../ink/ink61.xml"/><Relationship Id="rId4" Type="http://schemas.openxmlformats.org/officeDocument/2006/relationships/tags" Target="../tags/tag58.xml"/><Relationship Id="rId9" Type="http://schemas.openxmlformats.org/officeDocument/2006/relationships/image" Target="../media/image70.png"/><Relationship Id="rId14" Type="http://schemas.openxmlformats.org/officeDocument/2006/relationships/image" Target="../media/image12.png"/><Relationship Id="rId22" Type="http://schemas.openxmlformats.org/officeDocument/2006/relationships/image" Target="../media/image1610.png"/><Relationship Id="rId27" Type="http://schemas.openxmlformats.org/officeDocument/2006/relationships/customXml" Target="../ink/ink59.xml"/><Relationship Id="rId30" Type="http://schemas.openxmlformats.org/officeDocument/2006/relationships/image" Target="../media/image200.png"/><Relationship Id="rId35" Type="http://schemas.openxmlformats.org/officeDocument/2006/relationships/image" Target="../media/image72.png"/><Relationship Id="rId8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421.png"/><Relationship Id="rId21" Type="http://schemas.openxmlformats.org/officeDocument/2006/relationships/image" Target="../media/image331.png"/><Relationship Id="rId34" Type="http://schemas.openxmlformats.org/officeDocument/2006/relationships/customXml" Target="../ink/ink78.xml"/><Relationship Id="rId42" Type="http://schemas.openxmlformats.org/officeDocument/2006/relationships/image" Target="../media/image74.png"/><Relationship Id="rId7" Type="http://schemas.openxmlformats.org/officeDocument/2006/relationships/image" Target="../media/image260.png"/><Relationship Id="rId2" Type="http://schemas.openxmlformats.org/officeDocument/2006/relationships/tags" Target="../tags/tag61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371.png"/><Relationship Id="rId41" Type="http://schemas.openxmlformats.org/officeDocument/2006/relationships/image" Target="../media/image431.png"/><Relationship Id="rId1" Type="http://schemas.openxmlformats.org/officeDocument/2006/relationships/tags" Target="../tags/tag60.xml"/><Relationship Id="rId6" Type="http://schemas.openxmlformats.org/officeDocument/2006/relationships/customXml" Target="../ink/ink64.xml"/><Relationship Id="rId11" Type="http://schemas.openxmlformats.org/officeDocument/2006/relationships/image" Target="../media/image280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411.png"/><Relationship Id="rId40" Type="http://schemas.openxmlformats.org/officeDocument/2006/relationships/customXml" Target="../ink/ink81.xml"/><Relationship Id="rId5" Type="http://schemas.openxmlformats.org/officeDocument/2006/relationships/image" Target="../media/image251.png"/><Relationship Id="rId15" Type="http://schemas.openxmlformats.org/officeDocument/2006/relationships/image" Target="../media/image301.png"/><Relationship Id="rId23" Type="http://schemas.openxmlformats.org/officeDocument/2006/relationships/image" Target="../media/image341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10" Type="http://schemas.openxmlformats.org/officeDocument/2006/relationships/customXml" Target="../ink/ink66.xml"/><Relationship Id="rId19" Type="http://schemas.openxmlformats.org/officeDocument/2006/relationships/image" Target="../media/image321.png"/><Relationship Id="rId31" Type="http://schemas.openxmlformats.org/officeDocument/2006/relationships/image" Target="../media/image381.png"/><Relationship Id="rId4" Type="http://schemas.openxmlformats.org/officeDocument/2006/relationships/customXml" Target="../ink/ink63.xml"/><Relationship Id="rId9" Type="http://schemas.openxmlformats.org/officeDocument/2006/relationships/image" Target="../media/image270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361.png"/><Relationship Id="rId30" Type="http://schemas.openxmlformats.org/officeDocument/2006/relationships/customXml" Target="../ink/ink76.xml"/><Relationship Id="rId35" Type="http://schemas.openxmlformats.org/officeDocument/2006/relationships/image" Target="../media/image401.png"/><Relationship Id="rId43" Type="http://schemas.openxmlformats.org/officeDocument/2006/relationships/image" Target="../media/image75.png"/><Relationship Id="rId8" Type="http://schemas.openxmlformats.org/officeDocument/2006/relationships/customXml" Target="../ink/ink65.xml"/><Relationship Id="rId3" Type="http://schemas.openxmlformats.org/officeDocument/2006/relationships/slideLayout" Target="../slideLayouts/slideLayout2.xml"/><Relationship Id="rId12" Type="http://schemas.openxmlformats.org/officeDocument/2006/relationships/customXml" Target="../ink/ink67.xml"/><Relationship Id="rId17" Type="http://schemas.openxmlformats.org/officeDocument/2006/relationships/image" Target="../media/image311.png"/><Relationship Id="rId25" Type="http://schemas.openxmlformats.org/officeDocument/2006/relationships/image" Target="../media/image351.png"/><Relationship Id="rId33" Type="http://schemas.openxmlformats.org/officeDocument/2006/relationships/image" Target="../media/image391.png"/><Relationship Id="rId38" Type="http://schemas.openxmlformats.org/officeDocument/2006/relationships/customXml" Target="../ink/ink8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6.xml"/><Relationship Id="rId18" Type="http://schemas.openxmlformats.org/officeDocument/2006/relationships/image" Target="../media/image311.png"/><Relationship Id="rId26" Type="http://schemas.openxmlformats.org/officeDocument/2006/relationships/image" Target="../media/image351.png"/><Relationship Id="rId39" Type="http://schemas.openxmlformats.org/officeDocument/2006/relationships/customXml" Target="../ink/ink99.xml"/><Relationship Id="rId21" Type="http://schemas.openxmlformats.org/officeDocument/2006/relationships/customXml" Target="../ink/ink90.xml"/><Relationship Id="rId34" Type="http://schemas.openxmlformats.org/officeDocument/2006/relationships/image" Target="../media/image391.png"/><Relationship Id="rId42" Type="http://schemas.openxmlformats.org/officeDocument/2006/relationships/image" Target="../media/image431.png"/><Relationship Id="rId7" Type="http://schemas.openxmlformats.org/officeDocument/2006/relationships/customXml" Target="../ink/ink83.xml"/><Relationship Id="rId2" Type="http://schemas.openxmlformats.org/officeDocument/2006/relationships/tags" Target="../tags/tag63.xml"/><Relationship Id="rId16" Type="http://schemas.openxmlformats.org/officeDocument/2006/relationships/image" Target="../media/image301.png"/><Relationship Id="rId29" Type="http://schemas.openxmlformats.org/officeDocument/2006/relationships/customXml" Target="../ink/ink94.xml"/><Relationship Id="rId1" Type="http://schemas.openxmlformats.org/officeDocument/2006/relationships/tags" Target="../tags/tag62.xml"/><Relationship Id="rId6" Type="http://schemas.openxmlformats.org/officeDocument/2006/relationships/image" Target="../media/image251.png"/><Relationship Id="rId11" Type="http://schemas.openxmlformats.org/officeDocument/2006/relationships/customXml" Target="../ink/ink85.xml"/><Relationship Id="rId24" Type="http://schemas.openxmlformats.org/officeDocument/2006/relationships/image" Target="../media/image341.png"/><Relationship Id="rId32" Type="http://schemas.openxmlformats.org/officeDocument/2006/relationships/image" Target="../media/image381.png"/><Relationship Id="rId37" Type="http://schemas.openxmlformats.org/officeDocument/2006/relationships/customXml" Target="../ink/ink98.xml"/><Relationship Id="rId40" Type="http://schemas.openxmlformats.org/officeDocument/2006/relationships/image" Target="../media/image421.png"/><Relationship Id="rId45" Type="http://schemas.openxmlformats.org/officeDocument/2006/relationships/image" Target="../media/image79.png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28" Type="http://schemas.openxmlformats.org/officeDocument/2006/relationships/image" Target="../media/image361.png"/><Relationship Id="rId36" Type="http://schemas.openxmlformats.org/officeDocument/2006/relationships/image" Target="../media/image401.png"/><Relationship Id="rId10" Type="http://schemas.openxmlformats.org/officeDocument/2006/relationships/image" Target="../media/image270.png"/><Relationship Id="rId19" Type="http://schemas.openxmlformats.org/officeDocument/2006/relationships/customXml" Target="../ink/ink89.xml"/><Relationship Id="rId31" Type="http://schemas.openxmlformats.org/officeDocument/2006/relationships/customXml" Target="../ink/ink95.xml"/><Relationship Id="rId44" Type="http://schemas.openxmlformats.org/officeDocument/2006/relationships/image" Target="../media/image78.png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84.xml"/><Relationship Id="rId14" Type="http://schemas.openxmlformats.org/officeDocument/2006/relationships/image" Target="../media/image290.png"/><Relationship Id="rId22" Type="http://schemas.openxmlformats.org/officeDocument/2006/relationships/image" Target="../media/image331.png"/><Relationship Id="rId27" Type="http://schemas.openxmlformats.org/officeDocument/2006/relationships/customXml" Target="../ink/ink93.xml"/><Relationship Id="rId30" Type="http://schemas.openxmlformats.org/officeDocument/2006/relationships/image" Target="../media/image371.png"/><Relationship Id="rId35" Type="http://schemas.openxmlformats.org/officeDocument/2006/relationships/customXml" Target="../ink/ink97.xml"/><Relationship Id="rId43" Type="http://schemas.openxmlformats.org/officeDocument/2006/relationships/image" Target="../media/image77.png"/><Relationship Id="rId8" Type="http://schemas.openxmlformats.org/officeDocument/2006/relationships/image" Target="../media/image260.png"/><Relationship Id="rId3" Type="http://schemas.openxmlformats.org/officeDocument/2006/relationships/tags" Target="../tags/tag64.xml"/><Relationship Id="rId12" Type="http://schemas.openxmlformats.org/officeDocument/2006/relationships/image" Target="../media/image280.png"/><Relationship Id="rId17" Type="http://schemas.openxmlformats.org/officeDocument/2006/relationships/customXml" Target="../ink/ink88.xml"/><Relationship Id="rId25" Type="http://schemas.openxmlformats.org/officeDocument/2006/relationships/customXml" Target="../ink/ink92.xml"/><Relationship Id="rId33" Type="http://schemas.openxmlformats.org/officeDocument/2006/relationships/customXml" Target="../ink/ink96.xml"/><Relationship Id="rId38" Type="http://schemas.openxmlformats.org/officeDocument/2006/relationships/image" Target="../media/image411.png"/><Relationship Id="rId20" Type="http://schemas.openxmlformats.org/officeDocument/2006/relationships/image" Target="../media/image321.png"/><Relationship Id="rId41" Type="http://schemas.openxmlformats.org/officeDocument/2006/relationships/customXml" Target="../ink/ink10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image" Target="../media/image97.png"/><Relationship Id="rId50" Type="http://schemas.openxmlformats.org/officeDocument/2006/relationships/customXml" Target="../ink/ink21.xml"/><Relationship Id="rId55" Type="http://schemas.openxmlformats.org/officeDocument/2006/relationships/image" Target="../media/image17.png"/><Relationship Id="rId7" Type="http://schemas.openxmlformats.org/officeDocument/2006/relationships/customXml" Target="../ink/ink1.xml"/><Relationship Id="rId2" Type="http://schemas.openxmlformats.org/officeDocument/2006/relationships/slideLayout" Target="../slideLayouts/slideLayout2.xml"/><Relationship Id="rId16" Type="http://schemas.openxmlformats.org/officeDocument/2006/relationships/customXml" Target="../ink/ink4.xml"/><Relationship Id="rId29" Type="http://schemas.openxmlformats.org/officeDocument/2006/relationships/image" Target="../media/image88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92.png"/><Relationship Id="rId40" Type="http://schemas.openxmlformats.org/officeDocument/2006/relationships/customXml" Target="../ink/ink16.xml"/><Relationship Id="rId45" Type="http://schemas.openxmlformats.org/officeDocument/2006/relationships/image" Target="../media/image96.png"/><Relationship Id="rId53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49" Type="http://schemas.openxmlformats.org/officeDocument/2006/relationships/image" Target="../media/image98.png"/><Relationship Id="rId10" Type="http://schemas.openxmlformats.org/officeDocument/2006/relationships/customXml" Target="../ink/ink2.xml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4" Type="http://schemas.openxmlformats.org/officeDocument/2006/relationships/customXml" Target="../ink/ink18.xml"/><Relationship Id="rId52" Type="http://schemas.openxmlformats.org/officeDocument/2006/relationships/oleObject" Target="../embeddings/oleObject2.bin"/><Relationship Id="rId4" Type="http://schemas.openxmlformats.org/officeDocument/2006/relationships/image" Target="../media/image13.png"/><Relationship Id="rId9" Type="http://schemas.openxmlformats.org/officeDocument/2006/relationships/image" Target="../media/image76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87.png"/><Relationship Id="rId30" Type="http://schemas.openxmlformats.org/officeDocument/2006/relationships/customXml" Target="../ink/ink11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20.xml"/><Relationship Id="rId51" Type="http://schemas.openxmlformats.org/officeDocument/2006/relationships/image" Target="../media/image99.png"/><Relationship Id="rId3" Type="http://schemas.openxmlformats.org/officeDocument/2006/relationships/notesSlide" Target="../notesSlides/notesSlide2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15.xml"/><Relationship Id="rId46" Type="http://schemas.openxmlformats.org/officeDocument/2006/relationships/customXml" Target="../ink/ink19.xml"/><Relationship Id="rId20" Type="http://schemas.openxmlformats.org/officeDocument/2006/relationships/customXml" Target="../ink/ink6.xml"/><Relationship Id="rId41" Type="http://schemas.openxmlformats.org/officeDocument/2006/relationships/image" Target="../media/image94.png"/><Relationship Id="rId54" Type="http://schemas.openxmlformats.org/officeDocument/2006/relationships/image" Target="../media/image16.png"/><Relationship Id="rId1" Type="http://schemas.openxmlformats.org/officeDocument/2006/relationships/tags" Target="../tags/tag1.xml"/><Relationship Id="rId6" Type="http://schemas.openxmlformats.org/officeDocument/2006/relationships/image" Target="../media/image14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tags" Target="../tags/tag3.xml"/><Relationship Id="rId16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9.png"/><Relationship Id="rId5" Type="http://schemas.openxmlformats.org/officeDocument/2006/relationships/tags" Target="../tags/tag6.xml"/><Relationship Id="rId15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7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31.png"/><Relationship Id="rId18" Type="http://schemas.microsoft.com/office/2007/relationships/hdphoto" Target="../media/hdphoto1.wdp"/><Relationship Id="rId3" Type="http://schemas.openxmlformats.org/officeDocument/2006/relationships/tags" Target="../tags/tag13.xml"/><Relationship Id="rId21" Type="http://schemas.openxmlformats.org/officeDocument/2006/relationships/customXml" Target="../ink/ink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tags" Target="../tags/tag12.xml"/><Relationship Id="rId16" Type="http://schemas.openxmlformats.org/officeDocument/2006/relationships/image" Target="../media/image34.png"/><Relationship Id="rId20" Type="http://schemas.openxmlformats.org/officeDocument/2006/relationships/image" Target="../media/image24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27.png"/><Relationship Id="rId5" Type="http://schemas.openxmlformats.org/officeDocument/2006/relationships/tags" Target="../tags/tag15.xml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customXml" Target="../ink/ink22.xml"/><Relationship Id="rId4" Type="http://schemas.openxmlformats.org/officeDocument/2006/relationships/tags" Target="../tags/tag14.xml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64176DF2-C788-4F77-B664-1CB018934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63" y="-1104900"/>
            <a:ext cx="9143998" cy="807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F6574C-8983-4351-956D-071C81360E1B}"/>
              </a:ext>
            </a:extLst>
          </p:cNvPr>
          <p:cNvSpPr/>
          <p:nvPr/>
        </p:nvSpPr>
        <p:spPr bwMode="auto">
          <a:xfrm>
            <a:off x="-15220" y="-16668"/>
            <a:ext cx="9143999" cy="5715000"/>
          </a:xfrm>
          <a:prstGeom prst="rect">
            <a:avLst/>
          </a:prstGeom>
          <a:solidFill>
            <a:schemeClr val="bg1">
              <a:alpha val="8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6200" tIns="38100" rIns="76200" bIns="38100" numCol="1" rtlCol="0" anchor="t" anchorCtr="0" compatLnSpc="1">
            <a:prstTxWarp prst="textNoShape">
              <a:avLst/>
            </a:prstTxWarp>
          </a:bodyPr>
          <a:lstStyle/>
          <a:p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513" y="882312"/>
            <a:ext cx="8328957" cy="1225021"/>
          </a:xfrm>
        </p:spPr>
        <p:txBody>
          <a:bodyPr/>
          <a:lstStyle/>
          <a:p>
            <a:pPr algn="ctr" fontAlgn="t"/>
            <a:r>
              <a:rPr lang="en-US" altLang="ko-KR" sz="2800" dirty="0">
                <a:latin typeface="Arial Black" panose="020B0A04020102020204" pitchFamily="34" charset="0"/>
              </a:rPr>
              <a:t>Hands-on with Diffusion Models: </a:t>
            </a:r>
            <a:br>
              <a:rPr lang="en-US" altLang="ko-KR" sz="2800" dirty="0">
                <a:latin typeface="Arial Black" panose="020B0A04020102020204" pitchFamily="34" charset="0"/>
              </a:rPr>
            </a:br>
            <a:r>
              <a:rPr lang="en-US" altLang="ko-KR" sz="2800" dirty="0">
                <a:latin typeface="Arial Black" panose="020B0A04020102020204" pitchFamily="34" charset="0"/>
              </a:rPr>
              <a:t>Code Examples</a:t>
            </a:r>
            <a:endParaRPr lang="ko-KR" altLang="ko-KR" sz="2400" dirty="0">
              <a:latin typeface="Arial Black" panose="020B0A040201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68500" y="3512076"/>
            <a:ext cx="546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285739" indent="-285739" algn="ctr" eaLnBrk="1" hangingPunct="1">
              <a:spcBef>
                <a:spcPct val="20000"/>
              </a:spcBef>
            </a:pPr>
            <a:r>
              <a:rPr lang="en-US" altLang="ko-KR" sz="2000" b="1" i="1" dirty="0">
                <a:latin typeface="Arial" charset="0"/>
                <a:ea typeface="바탕" pitchFamily="18" charset="-127"/>
              </a:rPr>
              <a:t>Yung-Kyun Noh (</a:t>
            </a:r>
            <a:r>
              <a:rPr lang="ko-KR" altLang="en-US" sz="2000" b="1" dirty="0" err="1">
                <a:latin typeface="Arial" charset="0"/>
                <a:ea typeface="바탕" pitchFamily="18" charset="-127"/>
              </a:rPr>
              <a:t>노영균</a:t>
            </a:r>
            <a:r>
              <a:rPr lang="en-US" altLang="ko-KR" sz="2000" b="1" i="1" dirty="0">
                <a:latin typeface="Arial" charset="0"/>
                <a:ea typeface="바탕" pitchFamily="18" charset="-127"/>
              </a:rPr>
              <a:t>)</a:t>
            </a:r>
          </a:p>
          <a:p>
            <a:pPr marL="285739" indent="-285739" algn="ctr" eaLnBrk="1" hangingPunct="1">
              <a:spcBef>
                <a:spcPct val="20000"/>
              </a:spcBef>
            </a:pPr>
            <a:r>
              <a:rPr lang="en-US" altLang="ko-KR" sz="1667" i="1" dirty="0" err="1">
                <a:latin typeface="Arial" charset="0"/>
                <a:ea typeface="바탕" pitchFamily="18" charset="-127"/>
              </a:rPr>
              <a:t>Hanyang</a:t>
            </a:r>
            <a:r>
              <a:rPr lang="en-US" altLang="ko-KR" sz="1667" i="1" dirty="0">
                <a:latin typeface="Arial" charset="0"/>
                <a:ea typeface="바탕" pitchFamily="18" charset="-127"/>
              </a:rPr>
              <a:t> University &amp;</a:t>
            </a:r>
          </a:p>
          <a:p>
            <a:pPr marL="285739" indent="-285739" algn="ctr" eaLnBrk="1" hangingPunct="1">
              <a:spcBef>
                <a:spcPct val="20000"/>
              </a:spcBef>
            </a:pPr>
            <a:r>
              <a:rPr lang="en-US" altLang="ko-KR" sz="1667" i="1" dirty="0">
                <a:latin typeface="Arial" charset="0"/>
                <a:ea typeface="바탕" pitchFamily="18" charset="-127"/>
              </a:rPr>
              <a:t>Korea Institute for Advanced Study (KIAS)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7000" y="2628900"/>
            <a:ext cx="635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한양대학교 인공지능학과</a:t>
            </a:r>
            <a:endParaRPr lang="en-US" altLang="ko-KR" sz="2000" dirty="0"/>
          </a:p>
          <a:p>
            <a:pPr algn="ctr"/>
            <a:r>
              <a:rPr lang="en-US" altLang="ko-KR" sz="2000" dirty="0"/>
              <a:t>Diffusion Model Bootcamp</a:t>
            </a:r>
          </a:p>
          <a:p>
            <a:pPr algn="ctr"/>
            <a:r>
              <a:rPr lang="en-US" altLang="ko-KR" sz="2000" dirty="0"/>
              <a:t>2025. 2. 4 (Tue.)</a:t>
            </a:r>
            <a:endParaRPr lang="ko-KR" altLang="en-US" sz="2000" dirty="0"/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74892CFD-7464-450D-A251-DC6E206473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63502"/>
            <a:ext cx="0" cy="529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0" name="Line 16">
            <a:extLst>
              <a:ext uri="{FF2B5EF4-FFF2-40B4-BE49-F238E27FC236}">
                <a16:creationId xmlns:a16="http://schemas.microsoft.com/office/drawing/2014/main" id="{13D1BB20-8B9A-4789-BF58-E13BDAC2E92D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5400" y="63502"/>
            <a:ext cx="0" cy="5294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1" name="Line 19">
            <a:extLst>
              <a:ext uri="{FF2B5EF4-FFF2-40B4-BE49-F238E27FC236}">
                <a16:creationId xmlns:a16="http://schemas.microsoft.com/office/drawing/2014/main" id="{B72DFD39-163A-463F-8372-44ACDE8815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" y="63501"/>
            <a:ext cx="8686782" cy="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57C2B31C-4C4F-4D71-9501-0DCB112E9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599" y="5376185"/>
            <a:ext cx="8686779" cy="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sz="200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AEBC8BF6-D1E5-4AAB-AA6A-5F7826E19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56" y="5299431"/>
            <a:ext cx="1714498" cy="30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1" hangingPunct="1">
              <a:lnSpc>
                <a:spcPts val="2833"/>
              </a:lnSpc>
              <a:tabLst>
                <a:tab pos="0" algn="l"/>
                <a:tab pos="761970" algn="l"/>
                <a:tab pos="1523939" algn="l"/>
                <a:tab pos="2285909" algn="l"/>
                <a:tab pos="3047878" algn="l"/>
                <a:tab pos="3809848" algn="l"/>
              </a:tabLst>
              <a:defRPr/>
            </a:pPr>
            <a:r>
              <a:rPr lang="en-US" altLang="ko-KR" sz="1167" b="1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	</a:t>
            </a:r>
            <a:r>
              <a:rPr lang="en-US" altLang="ko-KR" sz="1167" b="1" dirty="0" err="1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Hanyang</a:t>
            </a:r>
            <a:r>
              <a:rPr lang="en-US" altLang="ko-KR" sz="1167" b="1" dirty="0">
                <a:solidFill>
                  <a:srgbClr val="0070C0"/>
                </a:solidFill>
                <a:latin typeface="Arial" panose="020B0604020202020204" pitchFamily="34" charset="0"/>
                <a:ea typeface="굴림" charset="-127"/>
              </a:rPr>
              <a:t> University</a:t>
            </a:r>
          </a:p>
        </p:txBody>
      </p:sp>
      <p:pic>
        <p:nvPicPr>
          <p:cNvPr id="14" name="그림 13" descr="한양대학교UI로고_big.png">
            <a:extLst>
              <a:ext uri="{FF2B5EF4-FFF2-40B4-BE49-F238E27FC236}">
                <a16:creationId xmlns:a16="http://schemas.microsoft.com/office/drawing/2014/main" id="{31D1006E-0E00-4AD9-8991-C8EFE3CB2FD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31571" y="5217179"/>
            <a:ext cx="634363" cy="634363"/>
          </a:xfrm>
          <a:prstGeom prst="rect">
            <a:avLst/>
          </a:prstGeom>
        </p:spPr>
      </p:pic>
      <p:pic>
        <p:nvPicPr>
          <p:cNvPr id="17" name="그림 16" descr="lion_cover.png">
            <a:extLst>
              <a:ext uri="{FF2B5EF4-FFF2-40B4-BE49-F238E27FC236}">
                <a16:creationId xmlns:a16="http://schemas.microsoft.com/office/drawing/2014/main" id="{14BA56CF-1571-4FBF-BEFB-A9D04E6A3EC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3021" y="4269920"/>
            <a:ext cx="1036871" cy="14552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A6AB6-1A1F-592A-826C-83D9A87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and Diffusive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0F079-4924-A5C0-6B51-C5DD94292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971EC455-CA87-47A9-620C-6EF93753F56D}"/>
              </a:ext>
            </a:extLst>
          </p:cNvPr>
          <p:cNvGrpSpPr/>
          <p:nvPr/>
        </p:nvGrpSpPr>
        <p:grpSpPr>
          <a:xfrm>
            <a:off x="759710" y="1104900"/>
            <a:ext cx="4621633" cy="3147500"/>
            <a:chOff x="556335" y="1592950"/>
            <a:chExt cx="4621633" cy="314750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679F6DA-ED4C-61D0-9E07-206E6BB71E8F}"/>
                </a:ext>
              </a:extLst>
            </p:cNvPr>
            <p:cNvSpPr/>
            <p:nvPr/>
          </p:nvSpPr>
          <p:spPr>
            <a:xfrm rot="10800000" flipV="1">
              <a:off x="556335" y="3536606"/>
              <a:ext cx="4621633" cy="1052444"/>
            </a:xfrm>
            <a:prstGeom prst="parallelogram">
              <a:avLst>
                <a:gd name="adj" fmla="val 40878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33D80096-F21D-5A85-E87E-B29ECD7291BA}"/>
                </a:ext>
              </a:extLst>
            </p:cNvPr>
            <p:cNvSpPr/>
            <p:nvPr/>
          </p:nvSpPr>
          <p:spPr>
            <a:xfrm rot="13537292">
              <a:off x="916960" y="2592054"/>
              <a:ext cx="3147500" cy="1149292"/>
            </a:xfrm>
            <a:prstGeom prst="parallelogram">
              <a:avLst>
                <a:gd name="adj" fmla="val 71133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C000"/>
                </a:gs>
                <a:gs pos="83000">
                  <a:srgbClr val="FDC71F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FADEB7-7FCD-3754-248A-9B7047C9BEB6}"/>
                </a:ext>
              </a:extLst>
            </p:cNvPr>
            <p:cNvCxnSpPr>
              <a:cxnSpLocks/>
            </p:cNvCxnSpPr>
            <p:nvPr/>
          </p:nvCxnSpPr>
          <p:spPr>
            <a:xfrm>
              <a:off x="2243349" y="2407578"/>
              <a:ext cx="560689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276CD9-1ED6-911E-4C92-83F0B800C824}"/>
                </a:ext>
              </a:extLst>
            </p:cNvPr>
            <p:cNvCxnSpPr>
              <a:cxnSpLocks/>
            </p:cNvCxnSpPr>
            <p:nvPr/>
          </p:nvCxnSpPr>
          <p:spPr>
            <a:xfrm>
              <a:off x="3668247" y="4070341"/>
              <a:ext cx="192618" cy="15449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E23B3B-637C-AC23-74CA-8F824CE3145F}"/>
                </a:ext>
              </a:extLst>
            </p:cNvPr>
            <p:cNvCxnSpPr>
              <a:cxnSpLocks/>
            </p:cNvCxnSpPr>
            <p:nvPr/>
          </p:nvCxnSpPr>
          <p:spPr>
            <a:xfrm>
              <a:off x="3433200" y="4196015"/>
              <a:ext cx="132101" cy="160403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A51827-0E3C-7919-2E8F-E09B663A0A5A}"/>
                </a:ext>
              </a:extLst>
            </p:cNvPr>
            <p:cNvCxnSpPr>
              <a:cxnSpLocks/>
            </p:cNvCxnSpPr>
            <p:nvPr/>
          </p:nvCxnSpPr>
          <p:spPr>
            <a:xfrm>
              <a:off x="3020456" y="4196015"/>
              <a:ext cx="129209" cy="16040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54D4A25-8A87-27AD-B7E1-82FDA23CDC3A}"/>
                </a:ext>
              </a:extLst>
            </p:cNvPr>
            <p:cNvCxnSpPr>
              <a:cxnSpLocks/>
            </p:cNvCxnSpPr>
            <p:nvPr/>
          </p:nvCxnSpPr>
          <p:spPr>
            <a:xfrm>
              <a:off x="2804038" y="4224833"/>
              <a:ext cx="105684" cy="1691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D40564-B90B-40BA-FF72-C073E3DF4DFC}"/>
                </a:ext>
              </a:extLst>
            </p:cNvPr>
            <p:cNvCxnSpPr>
              <a:cxnSpLocks/>
            </p:cNvCxnSpPr>
            <p:nvPr/>
          </p:nvCxnSpPr>
          <p:spPr>
            <a:xfrm>
              <a:off x="3694613" y="4313812"/>
              <a:ext cx="132101" cy="160403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43DCEE-CDF4-35C8-AB91-86DDFA8512B7}"/>
                </a:ext>
              </a:extLst>
            </p:cNvPr>
            <p:cNvCxnSpPr>
              <a:cxnSpLocks/>
            </p:cNvCxnSpPr>
            <p:nvPr/>
          </p:nvCxnSpPr>
          <p:spPr>
            <a:xfrm>
              <a:off x="3989594" y="4070341"/>
              <a:ext cx="230909" cy="131526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A62847C-1B5F-86AC-38CC-E12462D0078E}"/>
                </a:ext>
              </a:extLst>
            </p:cNvPr>
            <p:cNvCxnSpPr>
              <a:cxnSpLocks/>
            </p:cNvCxnSpPr>
            <p:nvPr/>
          </p:nvCxnSpPr>
          <p:spPr>
            <a:xfrm>
              <a:off x="4063866" y="4290654"/>
              <a:ext cx="156637" cy="183561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07532E0-DC7D-7A18-5591-FF8803F1C605}"/>
                </a:ext>
              </a:extLst>
            </p:cNvPr>
            <p:cNvCxnSpPr>
              <a:cxnSpLocks/>
            </p:cNvCxnSpPr>
            <p:nvPr/>
          </p:nvCxnSpPr>
          <p:spPr>
            <a:xfrm>
              <a:off x="3283594" y="4308934"/>
              <a:ext cx="149606" cy="192244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E3003C9-02CB-198E-F24E-D6BCE6A89E50}"/>
                </a:ext>
              </a:extLst>
            </p:cNvPr>
            <p:cNvCxnSpPr>
              <a:cxnSpLocks/>
            </p:cNvCxnSpPr>
            <p:nvPr/>
          </p:nvCxnSpPr>
          <p:spPr>
            <a:xfrm>
              <a:off x="2287157" y="2641570"/>
              <a:ext cx="454902" cy="3514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048592A-FB01-F493-1DE1-C73D487025A8}"/>
                </a:ext>
              </a:extLst>
            </p:cNvPr>
            <p:cNvCxnSpPr>
              <a:cxnSpLocks/>
            </p:cNvCxnSpPr>
            <p:nvPr/>
          </p:nvCxnSpPr>
          <p:spPr>
            <a:xfrm>
              <a:off x="1887672" y="2847540"/>
              <a:ext cx="505683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6E40916-3E82-6E6C-8ACF-CEA60F56D3E5}"/>
                </a:ext>
              </a:extLst>
            </p:cNvPr>
            <p:cNvCxnSpPr>
              <a:cxnSpLocks/>
            </p:cNvCxnSpPr>
            <p:nvPr/>
          </p:nvCxnSpPr>
          <p:spPr>
            <a:xfrm>
              <a:off x="2629377" y="2925931"/>
              <a:ext cx="391079" cy="4365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D7DF088-9D2D-F970-1B22-BAA338ADE891}"/>
                </a:ext>
              </a:extLst>
            </p:cNvPr>
            <p:cNvCxnSpPr>
              <a:cxnSpLocks/>
            </p:cNvCxnSpPr>
            <p:nvPr/>
          </p:nvCxnSpPr>
          <p:spPr>
            <a:xfrm>
              <a:off x="2210365" y="3209562"/>
              <a:ext cx="419012" cy="4225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1B1934-F5C4-5F08-276A-2D4A2EC9834B}"/>
                </a:ext>
              </a:extLst>
            </p:cNvPr>
            <p:cNvCxnSpPr>
              <a:cxnSpLocks/>
            </p:cNvCxnSpPr>
            <p:nvPr/>
          </p:nvCxnSpPr>
          <p:spPr>
            <a:xfrm>
              <a:off x="1607328" y="2557851"/>
              <a:ext cx="560689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61424A-18E6-7674-D2EE-948E25D280BB}"/>
                </a:ext>
              </a:extLst>
            </p:cNvPr>
            <p:cNvCxnSpPr>
              <a:cxnSpLocks/>
            </p:cNvCxnSpPr>
            <p:nvPr/>
          </p:nvCxnSpPr>
          <p:spPr>
            <a:xfrm>
              <a:off x="2955983" y="3207313"/>
              <a:ext cx="327611" cy="4450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F3D08F5-BB71-8B5C-1DDF-047098838E69}"/>
                </a:ext>
              </a:extLst>
            </p:cNvPr>
            <p:cNvCxnSpPr>
              <a:cxnSpLocks/>
            </p:cNvCxnSpPr>
            <p:nvPr/>
          </p:nvCxnSpPr>
          <p:spPr>
            <a:xfrm>
              <a:off x="2550683" y="3546680"/>
              <a:ext cx="359039" cy="5375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F25808-1194-E1DE-25D9-5E95B1C56C58}"/>
                </a:ext>
              </a:extLst>
            </p:cNvPr>
            <p:cNvCxnSpPr>
              <a:cxnSpLocks/>
            </p:cNvCxnSpPr>
            <p:nvPr/>
          </p:nvCxnSpPr>
          <p:spPr>
            <a:xfrm>
              <a:off x="3069267" y="2665750"/>
              <a:ext cx="363933" cy="4971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E527F47-47A3-34BB-3DAD-0B9738227AF1}"/>
                </a:ext>
              </a:extLst>
            </p:cNvPr>
            <p:cNvCxnSpPr>
              <a:cxnSpLocks/>
            </p:cNvCxnSpPr>
            <p:nvPr/>
          </p:nvCxnSpPr>
          <p:spPr>
            <a:xfrm>
              <a:off x="1977383" y="3754712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CF2ED27-3E70-0F19-6968-84050CAFA2D6}"/>
                </a:ext>
              </a:extLst>
            </p:cNvPr>
            <p:cNvCxnSpPr>
              <a:cxnSpLocks/>
            </p:cNvCxnSpPr>
            <p:nvPr/>
          </p:nvCxnSpPr>
          <p:spPr>
            <a:xfrm>
              <a:off x="2146477" y="4048825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583B902-54E8-BA81-8C67-04ED7368529E}"/>
                </a:ext>
              </a:extLst>
            </p:cNvPr>
            <p:cNvCxnSpPr>
              <a:cxnSpLocks/>
            </p:cNvCxnSpPr>
            <p:nvPr/>
          </p:nvCxnSpPr>
          <p:spPr>
            <a:xfrm>
              <a:off x="2393355" y="4108736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5AEA3C3-BB45-48D0-DC87-D2D8844309A9}"/>
                </a:ext>
              </a:extLst>
            </p:cNvPr>
            <p:cNvCxnSpPr>
              <a:cxnSpLocks/>
            </p:cNvCxnSpPr>
            <p:nvPr/>
          </p:nvCxnSpPr>
          <p:spPr>
            <a:xfrm>
              <a:off x="1718138" y="3769495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0BFBF2-C94F-820B-93ED-8C6C00A2BC43}"/>
                </a:ext>
              </a:extLst>
            </p:cNvPr>
            <p:cNvSpPr/>
            <p:nvPr/>
          </p:nvSpPr>
          <p:spPr>
            <a:xfrm>
              <a:off x="1182320" y="2921431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1BE213B-2349-C4E5-A78F-7BF50D63BF58}"/>
                </a:ext>
              </a:extLst>
            </p:cNvPr>
            <p:cNvSpPr/>
            <p:nvPr/>
          </p:nvSpPr>
          <p:spPr>
            <a:xfrm>
              <a:off x="1334720" y="3073831"/>
              <a:ext cx="177344" cy="177983"/>
            </a:xfrm>
            <a:prstGeom prst="ellipse">
              <a:avLst/>
            </a:prstGeom>
            <a:pattFill prst="pct75">
              <a:fgClr>
                <a:srgbClr val="B354E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32751A0-3056-D8E6-2D85-3E2C652E052E}"/>
                </a:ext>
              </a:extLst>
            </p:cNvPr>
            <p:cNvSpPr/>
            <p:nvPr/>
          </p:nvSpPr>
          <p:spPr>
            <a:xfrm>
              <a:off x="1643755" y="3324842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384B60-C6A8-E2AA-2856-ECF5B0AF0FCC}"/>
                </a:ext>
              </a:extLst>
            </p:cNvPr>
            <p:cNvSpPr/>
            <p:nvPr/>
          </p:nvSpPr>
          <p:spPr>
            <a:xfrm>
              <a:off x="1826079" y="3559382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4128A0-F4FF-507D-606A-977B45F78C5E}"/>
                </a:ext>
              </a:extLst>
            </p:cNvPr>
            <p:cNvSpPr/>
            <p:nvPr/>
          </p:nvSpPr>
          <p:spPr>
            <a:xfrm>
              <a:off x="1435047" y="3395345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5794ACB-02FE-882D-11D5-35521E8B166A}"/>
                </a:ext>
              </a:extLst>
            </p:cNvPr>
            <p:cNvSpPr/>
            <p:nvPr/>
          </p:nvSpPr>
          <p:spPr>
            <a:xfrm>
              <a:off x="1179376" y="3243271"/>
              <a:ext cx="177344" cy="177983"/>
            </a:xfrm>
            <a:prstGeom prst="ellipse">
              <a:avLst/>
            </a:prstGeom>
            <a:pattFill prst="pct75">
              <a:fgClr>
                <a:srgbClr val="B354E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30487AB-E116-9204-DC4E-F6F7A495243A}"/>
                </a:ext>
              </a:extLst>
            </p:cNvPr>
            <p:cNvSpPr/>
            <p:nvPr/>
          </p:nvSpPr>
          <p:spPr>
            <a:xfrm>
              <a:off x="1221359" y="3541942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3DF0DF3-9C4C-D54E-185C-D08C2C3462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2199" y="2841332"/>
              <a:ext cx="313641" cy="13555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1CE4502-B966-012B-0113-A229CFABC782}"/>
                </a:ext>
              </a:extLst>
            </p:cNvPr>
            <p:cNvCxnSpPr>
              <a:cxnSpLocks/>
            </p:cNvCxnSpPr>
            <p:nvPr/>
          </p:nvCxnSpPr>
          <p:spPr>
            <a:xfrm>
              <a:off x="1353945" y="3346952"/>
              <a:ext cx="114918" cy="2275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5685E64-0B35-69AD-3532-E093F7152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684" y="2953843"/>
              <a:ext cx="40359" cy="12229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F16EABC-8760-3854-727A-111CA0BF7F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38071" y="3073831"/>
              <a:ext cx="153731" cy="27595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A78EC1F-1679-22ED-E1F1-62399AC5A9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8291" y="3450092"/>
              <a:ext cx="61844" cy="10442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76FFF19-F2B1-3F8C-E866-2C1E029314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53945" y="3571143"/>
              <a:ext cx="130775" cy="3533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FF9A1C2-317D-E102-C034-A3749FA08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76365" y="3672211"/>
              <a:ext cx="254000" cy="8250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853A7C0-8048-5371-13AA-3647B5069FF2}"/>
                </a:ext>
              </a:extLst>
            </p:cNvPr>
            <p:cNvSpPr/>
            <p:nvPr/>
          </p:nvSpPr>
          <p:spPr>
            <a:xfrm>
              <a:off x="917554" y="2650649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FD04A2B-2DB3-C203-5E89-5D73A4D8DAA4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767842" y="2481469"/>
              <a:ext cx="175683" cy="19524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1076D08-A26C-70C6-18D0-856ECEDD30C5}"/>
                </a:ext>
              </a:extLst>
            </p:cNvPr>
            <p:cNvSpPr/>
            <p:nvPr/>
          </p:nvSpPr>
          <p:spPr>
            <a:xfrm>
              <a:off x="869589" y="2969583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AB2A689-E8F7-55FC-8E0C-9B9D2BFA75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465" y="3076597"/>
              <a:ext cx="143559" cy="22817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D43BC3-E6DE-A115-C704-F02A0A2FEA20}"/>
                </a:ext>
              </a:extLst>
            </p:cNvPr>
            <p:cNvSpPr/>
            <p:nvPr/>
          </p:nvSpPr>
          <p:spPr>
            <a:xfrm>
              <a:off x="916950" y="3290066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B8481A4-2729-3A67-5441-FDFEEC33F3B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1045612" y="3010423"/>
              <a:ext cx="136708" cy="29335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6D384F8-98F2-BBC6-A190-3FC6ED9B5454}"/>
                </a:ext>
              </a:extLst>
            </p:cNvPr>
            <p:cNvSpPr/>
            <p:nvPr/>
          </p:nvSpPr>
          <p:spPr>
            <a:xfrm>
              <a:off x="769521" y="3492586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1726E02-8AB8-4B6B-4E9F-32AB6AA69C53}"/>
                </a:ext>
              </a:extLst>
            </p:cNvPr>
            <p:cNvCxnSpPr>
              <a:cxnSpLocks/>
            </p:cNvCxnSpPr>
            <p:nvPr/>
          </p:nvCxnSpPr>
          <p:spPr>
            <a:xfrm>
              <a:off x="940687" y="3600438"/>
              <a:ext cx="238689" cy="3684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9BA7A13-D6E5-E14F-FD95-96E0B86441A3}"/>
                </a:ext>
              </a:extLst>
            </p:cNvPr>
            <p:cNvCxnSpPr>
              <a:cxnSpLocks/>
            </p:cNvCxnSpPr>
            <p:nvPr/>
          </p:nvCxnSpPr>
          <p:spPr>
            <a:xfrm>
              <a:off x="1771319" y="4183253"/>
              <a:ext cx="129209" cy="16040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A477DE77-3C4F-237B-6DB8-73445499C0C6}"/>
                </a:ext>
              </a:extLst>
            </p:cNvPr>
            <p:cNvCxnSpPr>
              <a:cxnSpLocks/>
            </p:cNvCxnSpPr>
            <p:nvPr/>
          </p:nvCxnSpPr>
          <p:spPr>
            <a:xfrm>
              <a:off x="1538071" y="3886574"/>
              <a:ext cx="105684" cy="1691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5CFFF5D-6A75-AAD6-956D-7F9A3E64150A}"/>
                </a:ext>
              </a:extLst>
            </p:cNvPr>
            <p:cNvCxnSpPr>
              <a:cxnSpLocks/>
            </p:cNvCxnSpPr>
            <p:nvPr/>
          </p:nvCxnSpPr>
          <p:spPr>
            <a:xfrm>
              <a:off x="2066198" y="4196015"/>
              <a:ext cx="183726" cy="1820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D9593A0-8F8D-1E99-33AB-F9EF1A85B0A4}"/>
                </a:ext>
              </a:extLst>
            </p:cNvPr>
            <p:cNvCxnSpPr>
              <a:cxnSpLocks/>
            </p:cNvCxnSpPr>
            <p:nvPr/>
          </p:nvCxnSpPr>
          <p:spPr>
            <a:xfrm>
              <a:off x="1045135" y="3924476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B0CEED3-F3D9-BD9F-F5C8-6A30574CF1A2}"/>
                </a:ext>
              </a:extLst>
            </p:cNvPr>
            <p:cNvCxnSpPr>
              <a:cxnSpLocks/>
            </p:cNvCxnSpPr>
            <p:nvPr/>
          </p:nvCxnSpPr>
          <p:spPr>
            <a:xfrm>
              <a:off x="4220503" y="3924476"/>
              <a:ext cx="175971" cy="123669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DE06BAD1-4F3D-23F9-B408-E1125E804FE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17" y="2688186"/>
              <a:ext cx="221927" cy="308327"/>
            </a:xfrm>
            <a:prstGeom prst="rect">
              <a:avLst/>
            </a:prstGeom>
          </p:spPr>
        </p:pic>
        <p:pic>
          <p:nvPicPr>
            <p:cNvPr id="59" name="Picture 5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52466F1E-8DE6-7CD2-3FC5-E7959BEB465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281" y="4142186"/>
              <a:ext cx="424579" cy="343248"/>
            </a:xfrm>
            <a:prstGeom prst="rect">
              <a:avLst/>
            </a:prstGeom>
          </p:spPr>
        </p:pic>
      </p:grpSp>
      <p:pic>
        <p:nvPicPr>
          <p:cNvPr id="64" name="그림 6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0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EEDC4C16-1AAA-71A3-8D44-85FC24DAFE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2127469"/>
            <a:ext cx="1311235" cy="386256"/>
          </a:xfrm>
          <a:prstGeom prst="rect">
            <a:avLst/>
          </a:prstGeom>
        </p:spPr>
      </p:pic>
      <p:pic>
        <p:nvPicPr>
          <p:cNvPr id="74" name="그림 7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-D\nabla\log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A8F19A3A-5DB9-3DDF-4BAA-EAD4ABCC9F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7" y="4199717"/>
            <a:ext cx="2375813" cy="331508"/>
          </a:xfrm>
          <a:prstGeom prst="rect">
            <a:avLst/>
          </a:prstGeom>
        </p:spPr>
      </p:pic>
      <p:pic>
        <p:nvPicPr>
          <p:cNvPr id="72" name="그림 7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4A9CAF5-2BDE-5CE4-F471-9BA33B62C9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40" y="1122574"/>
            <a:ext cx="2629660" cy="328378"/>
          </a:xfrm>
          <a:prstGeom prst="rect">
            <a:avLst/>
          </a:prstGeom>
        </p:spPr>
      </p:pic>
      <p:pic>
        <p:nvPicPr>
          <p:cNvPr id="70" name="그림 6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-D\nabla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83AF0315-E69D-5315-9005-A7C886FCF30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97" y="1565811"/>
            <a:ext cx="1449346" cy="32837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06F020-33EA-B2F2-3843-82CC28D33FB3}"/>
              </a:ext>
            </a:extLst>
          </p:cNvPr>
          <p:cNvSpPr txBox="1"/>
          <p:nvPr/>
        </p:nvSpPr>
        <p:spPr>
          <a:xfrm>
            <a:off x="5867400" y="1485900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control!</a:t>
            </a:r>
          </a:p>
        </p:txBody>
      </p:sp>
    </p:spTree>
    <p:extLst>
      <p:ext uri="{BB962C8B-B14F-4D97-AF65-F5344CB8AC3E}">
        <p14:creationId xmlns:p14="http://schemas.microsoft.com/office/powerpoint/2010/main" val="187229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A6AB6-1A1F-592A-826C-83D9A87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and Diffusive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0F079-4924-A5C0-6B51-C5DD94292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679F6DA-ED4C-61D0-9E07-206E6BB71E8F}"/>
              </a:ext>
            </a:extLst>
          </p:cNvPr>
          <p:cNvSpPr/>
          <p:nvPr/>
        </p:nvSpPr>
        <p:spPr>
          <a:xfrm rot="10800000" flipV="1">
            <a:off x="759710" y="3048556"/>
            <a:ext cx="4621633" cy="1052444"/>
          </a:xfrm>
          <a:prstGeom prst="parallelogram">
            <a:avLst>
              <a:gd name="adj" fmla="val 4087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3D80096-F21D-5A85-E87E-B29ECD7291BA}"/>
              </a:ext>
            </a:extLst>
          </p:cNvPr>
          <p:cNvSpPr/>
          <p:nvPr/>
        </p:nvSpPr>
        <p:spPr>
          <a:xfrm rot="13537292">
            <a:off x="1120335" y="2104004"/>
            <a:ext cx="3147500" cy="1149292"/>
          </a:xfrm>
          <a:prstGeom prst="parallelogram">
            <a:avLst>
              <a:gd name="adj" fmla="val 7113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C000"/>
              </a:gs>
              <a:gs pos="83000">
                <a:srgbClr val="FDC71F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10BFBF2-C94F-820B-93ED-8C6C00A2BC43}"/>
              </a:ext>
            </a:extLst>
          </p:cNvPr>
          <p:cNvSpPr/>
          <p:nvPr/>
        </p:nvSpPr>
        <p:spPr>
          <a:xfrm>
            <a:off x="1385695" y="2433381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BE213B-2349-C4E5-A78F-7BF50D63BF58}"/>
              </a:ext>
            </a:extLst>
          </p:cNvPr>
          <p:cNvSpPr/>
          <p:nvPr/>
        </p:nvSpPr>
        <p:spPr>
          <a:xfrm>
            <a:off x="1538095" y="2585781"/>
            <a:ext cx="177344" cy="177983"/>
          </a:xfrm>
          <a:prstGeom prst="ellipse">
            <a:avLst/>
          </a:prstGeom>
          <a:pattFill prst="pct75">
            <a:fgClr>
              <a:srgbClr val="B354E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2751A0-3056-D8E6-2D85-3E2C652E052E}"/>
              </a:ext>
            </a:extLst>
          </p:cNvPr>
          <p:cNvSpPr/>
          <p:nvPr/>
        </p:nvSpPr>
        <p:spPr>
          <a:xfrm>
            <a:off x="1847130" y="283679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384B60-C6A8-E2AA-2856-ECF5B0AF0FCC}"/>
              </a:ext>
            </a:extLst>
          </p:cNvPr>
          <p:cNvSpPr/>
          <p:nvPr/>
        </p:nvSpPr>
        <p:spPr>
          <a:xfrm>
            <a:off x="2029454" y="307133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4128A0-F4FF-507D-606A-977B45F78C5E}"/>
              </a:ext>
            </a:extLst>
          </p:cNvPr>
          <p:cNvSpPr/>
          <p:nvPr/>
        </p:nvSpPr>
        <p:spPr>
          <a:xfrm>
            <a:off x="1638422" y="2907295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794ACB-02FE-882D-11D5-35521E8B166A}"/>
              </a:ext>
            </a:extLst>
          </p:cNvPr>
          <p:cNvSpPr/>
          <p:nvPr/>
        </p:nvSpPr>
        <p:spPr>
          <a:xfrm>
            <a:off x="1382751" y="2755221"/>
            <a:ext cx="177344" cy="177983"/>
          </a:xfrm>
          <a:prstGeom prst="ellipse">
            <a:avLst/>
          </a:prstGeom>
          <a:pattFill prst="pct75">
            <a:fgClr>
              <a:srgbClr val="B354E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0487AB-E116-9204-DC4E-F6F7A495243A}"/>
              </a:ext>
            </a:extLst>
          </p:cNvPr>
          <p:cNvSpPr/>
          <p:nvPr/>
        </p:nvSpPr>
        <p:spPr>
          <a:xfrm>
            <a:off x="1424734" y="305389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DF0DF3-9C4C-D54E-185C-D08C2C346293}"/>
              </a:ext>
            </a:extLst>
          </p:cNvPr>
          <p:cNvCxnSpPr>
            <a:cxnSpLocks/>
          </p:cNvCxnSpPr>
          <p:nvPr/>
        </p:nvCxnSpPr>
        <p:spPr>
          <a:xfrm flipH="1" flipV="1">
            <a:off x="1075574" y="2353282"/>
            <a:ext cx="313641" cy="13555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E4502-B966-012B-0113-A229CFABC782}"/>
              </a:ext>
            </a:extLst>
          </p:cNvPr>
          <p:cNvCxnSpPr>
            <a:cxnSpLocks/>
          </p:cNvCxnSpPr>
          <p:nvPr/>
        </p:nvCxnSpPr>
        <p:spPr>
          <a:xfrm>
            <a:off x="1557320" y="2858902"/>
            <a:ext cx="114918" cy="227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685E64-0B35-69AD-3532-E093F71521BA}"/>
              </a:ext>
            </a:extLst>
          </p:cNvPr>
          <p:cNvCxnSpPr>
            <a:cxnSpLocks/>
          </p:cNvCxnSpPr>
          <p:nvPr/>
        </p:nvCxnSpPr>
        <p:spPr>
          <a:xfrm flipV="1">
            <a:off x="1652059" y="2465793"/>
            <a:ext cx="40359" cy="12229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16EABC-8760-3854-727A-111CA0BF7F5A}"/>
              </a:ext>
            </a:extLst>
          </p:cNvPr>
          <p:cNvCxnSpPr>
            <a:cxnSpLocks/>
          </p:cNvCxnSpPr>
          <p:nvPr/>
        </p:nvCxnSpPr>
        <p:spPr>
          <a:xfrm flipH="1" flipV="1">
            <a:off x="1741446" y="2585781"/>
            <a:ext cx="153731" cy="2759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78EC1F-1679-22ED-E1F1-62399AC5A9A9}"/>
              </a:ext>
            </a:extLst>
          </p:cNvPr>
          <p:cNvCxnSpPr>
            <a:cxnSpLocks/>
          </p:cNvCxnSpPr>
          <p:nvPr/>
        </p:nvCxnSpPr>
        <p:spPr>
          <a:xfrm flipH="1" flipV="1">
            <a:off x="1411666" y="2962042"/>
            <a:ext cx="61844" cy="10442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6FFF19-F2B1-3F8C-E866-2C1E02931456}"/>
              </a:ext>
            </a:extLst>
          </p:cNvPr>
          <p:cNvCxnSpPr>
            <a:cxnSpLocks/>
          </p:cNvCxnSpPr>
          <p:nvPr/>
        </p:nvCxnSpPr>
        <p:spPr>
          <a:xfrm flipH="1">
            <a:off x="1557320" y="3083093"/>
            <a:ext cx="130775" cy="3533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F9A1C2-317D-E102-C034-A3749FA082F8}"/>
              </a:ext>
            </a:extLst>
          </p:cNvPr>
          <p:cNvCxnSpPr>
            <a:cxnSpLocks/>
          </p:cNvCxnSpPr>
          <p:nvPr/>
        </p:nvCxnSpPr>
        <p:spPr>
          <a:xfrm flipH="1">
            <a:off x="1779740" y="3184161"/>
            <a:ext cx="254000" cy="8250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53A7C0-8048-5371-13AA-3647B5069FF2}"/>
              </a:ext>
            </a:extLst>
          </p:cNvPr>
          <p:cNvSpPr/>
          <p:nvPr/>
        </p:nvSpPr>
        <p:spPr>
          <a:xfrm>
            <a:off x="1120929" y="2162599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04A2B-2DB3-C203-5E89-5D73A4D8DAA4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71217" y="1993419"/>
            <a:ext cx="175683" cy="1952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1076D08-A26C-70C6-18D0-856ECEDD30C5}"/>
              </a:ext>
            </a:extLst>
          </p:cNvPr>
          <p:cNvSpPr/>
          <p:nvPr/>
        </p:nvSpPr>
        <p:spPr>
          <a:xfrm>
            <a:off x="1072964" y="2481533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B2A689-E8F7-55FC-8E0C-9B9D2BFA7554}"/>
              </a:ext>
            </a:extLst>
          </p:cNvPr>
          <p:cNvCxnSpPr>
            <a:cxnSpLocks/>
          </p:cNvCxnSpPr>
          <p:nvPr/>
        </p:nvCxnSpPr>
        <p:spPr>
          <a:xfrm flipH="1">
            <a:off x="928840" y="2588547"/>
            <a:ext cx="143559" cy="2281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8D43BC3-E6DE-A115-C704-F02A0A2FEA20}"/>
              </a:ext>
            </a:extLst>
          </p:cNvPr>
          <p:cNvSpPr/>
          <p:nvPr/>
        </p:nvSpPr>
        <p:spPr>
          <a:xfrm>
            <a:off x="1120325" y="2802016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8481A4-2729-3A67-5441-FDFEEC33F3B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248987" y="2522373"/>
            <a:ext cx="136708" cy="2933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6D384F8-98F2-BBC6-A190-3FC6ED9B5454}"/>
              </a:ext>
            </a:extLst>
          </p:cNvPr>
          <p:cNvSpPr/>
          <p:nvPr/>
        </p:nvSpPr>
        <p:spPr>
          <a:xfrm>
            <a:off x="972896" y="3004536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726E02-8AB8-4B6B-4E9F-32AB6AA69C53}"/>
              </a:ext>
            </a:extLst>
          </p:cNvPr>
          <p:cNvCxnSpPr>
            <a:cxnSpLocks/>
          </p:cNvCxnSpPr>
          <p:nvPr/>
        </p:nvCxnSpPr>
        <p:spPr>
          <a:xfrm>
            <a:off x="1144062" y="3112388"/>
            <a:ext cx="238689" cy="368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52466F1E-8DE6-7CD2-3FC5-E7959BEB465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6" y="3654136"/>
            <a:ext cx="424579" cy="343248"/>
          </a:xfrm>
          <a:prstGeom prst="rect">
            <a:avLst/>
          </a:prstGeom>
        </p:spPr>
      </p:pic>
      <p:pic>
        <p:nvPicPr>
          <p:cNvPr id="61" name="그림 6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D\nabla\log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1AE8E16-6A22-B17A-1222-F773CBBE49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32602"/>
            <a:ext cx="2885056" cy="426914"/>
          </a:xfrm>
          <a:prstGeom prst="rect">
            <a:avLst/>
          </a:prstGeom>
        </p:spPr>
      </p:pic>
      <p:pic>
        <p:nvPicPr>
          <p:cNvPr id="66" name="그림 6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0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5E0A4A6-A1C4-BF1D-C6CE-93DAB1E1C1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7" y="4199718"/>
            <a:ext cx="872184" cy="249947"/>
          </a:xfrm>
          <a:prstGeom prst="rect">
            <a:avLst/>
          </a:prstGeom>
        </p:spPr>
      </p:pic>
      <p:pic>
        <p:nvPicPr>
          <p:cNvPr id="24" name="그림 2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5604E748-3EC0-881B-8A1F-C88ADA619C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40" y="1122574"/>
            <a:ext cx="2629660" cy="328378"/>
          </a:xfrm>
          <a:prstGeom prst="rect">
            <a:avLst/>
          </a:prstGeom>
        </p:spPr>
      </p:pic>
      <p:pic>
        <p:nvPicPr>
          <p:cNvPr id="70" name="그림 6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0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291D8A9-F28C-2BEA-2327-B9994416E2E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896" y="1568561"/>
            <a:ext cx="534108" cy="250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2" name="잉크 81">
                <a:extLst>
                  <a:ext uri="{FF2B5EF4-FFF2-40B4-BE49-F238E27FC236}">
                    <a16:creationId xmlns:a16="http://schemas.microsoft.com/office/drawing/2014/main" id="{76E0EFFC-8DB3-15BB-B3C0-266D1BF54608}"/>
                  </a:ext>
                </a:extLst>
              </p14:cNvPr>
              <p14:cNvContentPartPr/>
              <p14:nvPr/>
            </p14:nvContentPartPr>
            <p14:xfrm>
              <a:off x="1792200" y="2042760"/>
              <a:ext cx="54720" cy="73080"/>
            </p14:xfrm>
          </p:contentPart>
        </mc:Choice>
        <mc:Fallback xmlns="">
          <p:pic>
            <p:nvPicPr>
              <p:cNvPr id="82" name="잉크 81">
                <a:extLst>
                  <a:ext uri="{FF2B5EF4-FFF2-40B4-BE49-F238E27FC236}">
                    <a16:creationId xmlns:a16="http://schemas.microsoft.com/office/drawing/2014/main" id="{76E0EFFC-8DB3-15BB-B3C0-266D1BF546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86080" y="2036640"/>
                <a:ext cx="6696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EDA3C97E-A00F-3502-B8A4-A5D0B183A3A8}"/>
                  </a:ext>
                </a:extLst>
              </p14:cNvPr>
              <p14:cNvContentPartPr/>
              <p14:nvPr/>
            </p14:nvContentPartPr>
            <p14:xfrm>
              <a:off x="2428680" y="1896600"/>
              <a:ext cx="57600" cy="74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EDA3C97E-A00F-3502-B8A4-A5D0B183A3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22560" y="1890480"/>
                <a:ext cx="698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4D18BC86-8659-8A31-1242-2C3D21EA324E}"/>
                  </a:ext>
                </a:extLst>
              </p14:cNvPr>
              <p14:cNvContentPartPr/>
              <p14:nvPr/>
            </p14:nvContentPartPr>
            <p14:xfrm>
              <a:off x="2489520" y="2129880"/>
              <a:ext cx="34200" cy="6192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4D18BC86-8659-8A31-1242-2C3D21EA324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83400" y="2123760"/>
                <a:ext cx="4644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8EEA301D-EBFD-F482-5176-2EBACAD772F4}"/>
                  </a:ext>
                </a:extLst>
              </p14:cNvPr>
              <p14:cNvContentPartPr/>
              <p14:nvPr/>
            </p14:nvContentPartPr>
            <p14:xfrm>
              <a:off x="2071920" y="2324640"/>
              <a:ext cx="42480" cy="7776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8EEA301D-EBFD-F482-5176-2EBACAD772F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65800" y="2318520"/>
                <a:ext cx="5472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DB6BF886-8AEF-8431-B500-ECFAF8457BF9}"/>
                  </a:ext>
                </a:extLst>
              </p14:cNvPr>
              <p14:cNvContentPartPr/>
              <p14:nvPr/>
            </p14:nvContentPartPr>
            <p14:xfrm>
              <a:off x="3257040" y="2140680"/>
              <a:ext cx="36720" cy="6768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DB6BF886-8AEF-8431-B500-ECFAF8457B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920" y="2134560"/>
                <a:ext cx="489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59D64AD4-08CE-A2C2-684C-7FA175D8F76A}"/>
                  </a:ext>
                </a:extLst>
              </p14:cNvPr>
              <p14:cNvContentPartPr/>
              <p14:nvPr/>
            </p14:nvContentPartPr>
            <p14:xfrm>
              <a:off x="2832240" y="2388000"/>
              <a:ext cx="42480" cy="8820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59D64AD4-08CE-A2C2-684C-7FA175D8F7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6120" y="2381880"/>
                <a:ext cx="547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F70EF826-4E0D-941D-A920-2192CAE176EE}"/>
                  </a:ext>
                </a:extLst>
              </p14:cNvPr>
              <p14:cNvContentPartPr/>
              <p14:nvPr/>
            </p14:nvContentPartPr>
            <p14:xfrm>
              <a:off x="2404920" y="2722080"/>
              <a:ext cx="41760" cy="7920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F70EF826-4E0D-941D-A920-2192CAE176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98800" y="2715960"/>
                <a:ext cx="540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9" name="잉크 88">
                <a:extLst>
                  <a:ext uri="{FF2B5EF4-FFF2-40B4-BE49-F238E27FC236}">
                    <a16:creationId xmlns:a16="http://schemas.microsoft.com/office/drawing/2014/main" id="{25F68A08-1413-56C1-4984-02B43032CF8C}"/>
                  </a:ext>
                </a:extLst>
              </p14:cNvPr>
              <p14:cNvContentPartPr/>
              <p14:nvPr/>
            </p14:nvContentPartPr>
            <p14:xfrm>
              <a:off x="3153360" y="2697240"/>
              <a:ext cx="48600" cy="80640"/>
            </p14:xfrm>
          </p:contentPart>
        </mc:Choice>
        <mc:Fallback xmlns="">
          <p:pic>
            <p:nvPicPr>
              <p:cNvPr id="89" name="잉크 88">
                <a:extLst>
                  <a:ext uri="{FF2B5EF4-FFF2-40B4-BE49-F238E27FC236}">
                    <a16:creationId xmlns:a16="http://schemas.microsoft.com/office/drawing/2014/main" id="{25F68A08-1413-56C1-4984-02B43032CF8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47240" y="2691120"/>
                <a:ext cx="6084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그룹 91">
            <a:extLst>
              <a:ext uri="{FF2B5EF4-FFF2-40B4-BE49-F238E27FC236}">
                <a16:creationId xmlns:a16="http://schemas.microsoft.com/office/drawing/2014/main" id="{71F59FAF-0DED-C997-6B3F-348373516E1C}"/>
              </a:ext>
            </a:extLst>
          </p:cNvPr>
          <p:cNvGrpSpPr/>
          <p:nvPr/>
        </p:nvGrpSpPr>
        <p:grpSpPr>
          <a:xfrm>
            <a:off x="2729640" y="3051480"/>
            <a:ext cx="84600" cy="60840"/>
            <a:chOff x="2729640" y="3051480"/>
            <a:chExt cx="8460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89A8F99B-FE63-9B60-5DFF-89B83BBCEE95}"/>
                    </a:ext>
                  </a:extLst>
                </p14:cNvPr>
                <p14:cNvContentPartPr/>
                <p14:nvPr/>
              </p14:nvContentPartPr>
              <p14:xfrm>
                <a:off x="2766360" y="3081720"/>
                <a:ext cx="360" cy="3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89A8F99B-FE63-9B60-5DFF-89B83BBCEE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60240" y="307560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1FF95FEA-363E-E2A8-5369-31DA8806982F}"/>
                    </a:ext>
                  </a:extLst>
                </p14:cNvPr>
                <p14:cNvContentPartPr/>
                <p14:nvPr/>
              </p14:nvContentPartPr>
              <p14:xfrm>
                <a:off x="2729640" y="3051480"/>
                <a:ext cx="84600" cy="6084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1FF95FEA-363E-E2A8-5369-31DA8806982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23520" y="3045360"/>
                  <a:ext cx="96840" cy="7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93" name="잉크 92">
                <a:extLst>
                  <a:ext uri="{FF2B5EF4-FFF2-40B4-BE49-F238E27FC236}">
                    <a16:creationId xmlns:a16="http://schemas.microsoft.com/office/drawing/2014/main" id="{D20E78DE-F8B0-F363-14EA-ED82A7114D4E}"/>
                  </a:ext>
                </a:extLst>
              </p14:cNvPr>
              <p14:cNvContentPartPr/>
              <p14:nvPr/>
            </p14:nvContentPartPr>
            <p14:xfrm>
              <a:off x="1223760" y="3419760"/>
              <a:ext cx="43200" cy="59760"/>
            </p14:xfrm>
          </p:contentPart>
        </mc:Choice>
        <mc:Fallback xmlns="">
          <p:pic>
            <p:nvPicPr>
              <p:cNvPr id="93" name="잉크 92">
                <a:extLst>
                  <a:ext uri="{FF2B5EF4-FFF2-40B4-BE49-F238E27FC236}">
                    <a16:creationId xmlns:a16="http://schemas.microsoft.com/office/drawing/2014/main" id="{D20E78DE-F8B0-F363-14EA-ED82A7114D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05760" y="3401760"/>
                <a:ext cx="7884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DCC8B1F-98B0-C6E2-3592-865F6F1DA373}"/>
              </a:ext>
            </a:extLst>
          </p:cNvPr>
          <p:cNvGrpSpPr/>
          <p:nvPr/>
        </p:nvGrpSpPr>
        <p:grpSpPr>
          <a:xfrm>
            <a:off x="1733880" y="3275400"/>
            <a:ext cx="208800" cy="176760"/>
            <a:chOff x="1733880" y="3275400"/>
            <a:chExt cx="208800" cy="176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45DFEB2-C901-6D33-0B95-72B90D3626DB}"/>
                    </a:ext>
                  </a:extLst>
                </p14:cNvPr>
                <p14:cNvContentPartPr/>
                <p14:nvPr/>
              </p14:nvContentPartPr>
              <p14:xfrm>
                <a:off x="1733880" y="3381600"/>
                <a:ext cx="55080" cy="7056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45DFEB2-C901-6D33-0B95-72B90D3626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5880" y="3363600"/>
                  <a:ext cx="90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65A4C3C5-47C6-675A-48B8-182131C7DDC4}"/>
                    </a:ext>
                  </a:extLst>
                </p14:cNvPr>
                <p14:cNvContentPartPr/>
                <p14:nvPr/>
              </p14:nvContentPartPr>
              <p14:xfrm>
                <a:off x="1885440" y="3275400"/>
                <a:ext cx="57240" cy="6912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65A4C3C5-47C6-675A-48B8-182131C7DD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67440" y="3257400"/>
                  <a:ext cx="9288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0">
            <p14:nvContentPartPr>
              <p14:cNvPr id="96" name="잉크 95">
                <a:extLst>
                  <a:ext uri="{FF2B5EF4-FFF2-40B4-BE49-F238E27FC236}">
                    <a16:creationId xmlns:a16="http://schemas.microsoft.com/office/drawing/2014/main" id="{697974DF-1AF7-2143-7A9D-3EFA5A347143}"/>
                  </a:ext>
                </a:extLst>
              </p14:cNvPr>
              <p14:cNvContentPartPr/>
              <p14:nvPr/>
            </p14:nvContentPartPr>
            <p14:xfrm>
              <a:off x="2182080" y="3269640"/>
              <a:ext cx="39600" cy="65160"/>
            </p14:xfrm>
          </p:contentPart>
        </mc:Choice>
        <mc:Fallback xmlns="">
          <p:pic>
            <p:nvPicPr>
              <p:cNvPr id="96" name="잉크 95">
                <a:extLst>
                  <a:ext uri="{FF2B5EF4-FFF2-40B4-BE49-F238E27FC236}">
                    <a16:creationId xmlns:a16="http://schemas.microsoft.com/office/drawing/2014/main" id="{697974DF-1AF7-2143-7A9D-3EFA5A34714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4080" y="3252000"/>
                <a:ext cx="752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2">
            <p14:nvContentPartPr>
              <p14:cNvPr id="97" name="잉크 96">
                <a:extLst>
                  <a:ext uri="{FF2B5EF4-FFF2-40B4-BE49-F238E27FC236}">
                    <a16:creationId xmlns:a16="http://schemas.microsoft.com/office/drawing/2014/main" id="{C1B51DC5-5443-8276-0670-5720B96D7385}"/>
                  </a:ext>
                </a:extLst>
              </p14:cNvPr>
              <p14:cNvContentPartPr/>
              <p14:nvPr/>
            </p14:nvContentPartPr>
            <p14:xfrm>
              <a:off x="1965000" y="3659880"/>
              <a:ext cx="24120" cy="68400"/>
            </p14:xfrm>
          </p:contentPart>
        </mc:Choice>
        <mc:Fallback xmlns="">
          <p:pic>
            <p:nvPicPr>
              <p:cNvPr id="97" name="잉크 96">
                <a:extLst>
                  <a:ext uri="{FF2B5EF4-FFF2-40B4-BE49-F238E27FC236}">
                    <a16:creationId xmlns:a16="http://schemas.microsoft.com/office/drawing/2014/main" id="{C1B51DC5-5443-8276-0670-5720B96D738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47000" y="3642240"/>
                <a:ext cx="597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378B85BB-B622-981D-4A49-83B811BA14DE}"/>
                  </a:ext>
                </a:extLst>
              </p14:cNvPr>
              <p14:cNvContentPartPr/>
              <p14:nvPr/>
            </p14:nvContentPartPr>
            <p14:xfrm>
              <a:off x="2322840" y="3548640"/>
              <a:ext cx="40680" cy="5328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378B85BB-B622-981D-4A49-83B811BA14D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305200" y="3530640"/>
                <a:ext cx="76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102" name="잉크 101">
                <a:extLst>
                  <a:ext uri="{FF2B5EF4-FFF2-40B4-BE49-F238E27FC236}">
                    <a16:creationId xmlns:a16="http://schemas.microsoft.com/office/drawing/2014/main" id="{7821FF1D-BCBE-09B3-F6A9-AAFD369DB5A4}"/>
                  </a:ext>
                </a:extLst>
              </p14:cNvPr>
              <p14:cNvContentPartPr/>
              <p14:nvPr/>
            </p14:nvContentPartPr>
            <p14:xfrm>
              <a:off x="2597160" y="3607680"/>
              <a:ext cx="32400" cy="50040"/>
            </p14:xfrm>
          </p:contentPart>
        </mc:Choice>
        <mc:Fallback xmlns="">
          <p:pic>
            <p:nvPicPr>
              <p:cNvPr id="102" name="잉크 101">
                <a:extLst>
                  <a:ext uri="{FF2B5EF4-FFF2-40B4-BE49-F238E27FC236}">
                    <a16:creationId xmlns:a16="http://schemas.microsoft.com/office/drawing/2014/main" id="{7821FF1D-BCBE-09B3-F6A9-AAFD369DB5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79160" y="3590040"/>
                <a:ext cx="680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103" name="잉크 102">
                <a:extLst>
                  <a:ext uri="{FF2B5EF4-FFF2-40B4-BE49-F238E27FC236}">
                    <a16:creationId xmlns:a16="http://schemas.microsoft.com/office/drawing/2014/main" id="{68749336-CF79-29DD-DA05-CFA99FE7BE56}"/>
                  </a:ext>
                </a:extLst>
              </p14:cNvPr>
              <p14:cNvContentPartPr/>
              <p14:nvPr/>
            </p14:nvContentPartPr>
            <p14:xfrm>
              <a:off x="2996760" y="3717120"/>
              <a:ext cx="54360" cy="42840"/>
            </p14:xfrm>
          </p:contentPart>
        </mc:Choice>
        <mc:Fallback xmlns="">
          <p:pic>
            <p:nvPicPr>
              <p:cNvPr id="103" name="잉크 102">
                <a:extLst>
                  <a:ext uri="{FF2B5EF4-FFF2-40B4-BE49-F238E27FC236}">
                    <a16:creationId xmlns:a16="http://schemas.microsoft.com/office/drawing/2014/main" id="{68749336-CF79-29DD-DA05-CFA99FE7BE5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78760" y="3699120"/>
                <a:ext cx="900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104" name="잉크 103">
                <a:extLst>
                  <a:ext uri="{FF2B5EF4-FFF2-40B4-BE49-F238E27FC236}">
                    <a16:creationId xmlns:a16="http://schemas.microsoft.com/office/drawing/2014/main" id="{D081B9AA-E70A-B9E2-E862-F0A3F913CD33}"/>
                  </a:ext>
                </a:extLst>
              </p14:cNvPr>
              <p14:cNvContentPartPr/>
              <p14:nvPr/>
            </p14:nvContentPartPr>
            <p14:xfrm>
              <a:off x="3204120" y="3678240"/>
              <a:ext cx="32040" cy="63720"/>
            </p14:xfrm>
          </p:contentPart>
        </mc:Choice>
        <mc:Fallback xmlns="">
          <p:pic>
            <p:nvPicPr>
              <p:cNvPr id="104" name="잉크 103">
                <a:extLst>
                  <a:ext uri="{FF2B5EF4-FFF2-40B4-BE49-F238E27FC236}">
                    <a16:creationId xmlns:a16="http://schemas.microsoft.com/office/drawing/2014/main" id="{D081B9AA-E70A-B9E2-E862-F0A3F913CD3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86120" y="3660240"/>
                <a:ext cx="67680" cy="9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2716A95B-0D0E-EB89-596E-3004D22AEB32}"/>
              </a:ext>
            </a:extLst>
          </p:cNvPr>
          <p:cNvGrpSpPr/>
          <p:nvPr/>
        </p:nvGrpSpPr>
        <p:grpSpPr>
          <a:xfrm>
            <a:off x="3475200" y="3704880"/>
            <a:ext cx="160560" cy="135000"/>
            <a:chOff x="3475200" y="3704880"/>
            <a:chExt cx="160560" cy="13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18BB6B71-F29F-1D51-F9A7-E336EE82D171}"/>
                    </a:ext>
                  </a:extLst>
                </p14:cNvPr>
                <p14:cNvContentPartPr/>
                <p14:nvPr/>
              </p14:nvContentPartPr>
              <p14:xfrm>
                <a:off x="3475200" y="3789840"/>
                <a:ext cx="31320" cy="5004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18BB6B71-F29F-1D51-F9A7-E336EE82D1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57560" y="3772200"/>
                  <a:ext cx="669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CB7A8C42-2C55-FD2F-0493-08C7344701EF}"/>
                    </a:ext>
                  </a:extLst>
                </p14:cNvPr>
                <p14:cNvContentPartPr/>
                <p14:nvPr/>
              </p14:nvContentPartPr>
              <p14:xfrm>
                <a:off x="3604080" y="3704880"/>
                <a:ext cx="31680" cy="507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CB7A8C42-2C55-FD2F-0493-08C7344701E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86080" y="3687240"/>
                  <a:ext cx="67320" cy="8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107" name="잉크 106">
                <a:extLst>
                  <a:ext uri="{FF2B5EF4-FFF2-40B4-BE49-F238E27FC236}">
                    <a16:creationId xmlns:a16="http://schemas.microsoft.com/office/drawing/2014/main" id="{AED4D057-7B54-6335-7619-DE2AE9E04438}"/>
                  </a:ext>
                </a:extLst>
              </p14:cNvPr>
              <p14:cNvContentPartPr/>
              <p14:nvPr/>
            </p14:nvContentPartPr>
            <p14:xfrm>
              <a:off x="3882000" y="3811440"/>
              <a:ext cx="28080" cy="57600"/>
            </p14:xfrm>
          </p:contentPart>
        </mc:Choice>
        <mc:Fallback xmlns="">
          <p:pic>
            <p:nvPicPr>
              <p:cNvPr id="107" name="잉크 106">
                <a:extLst>
                  <a:ext uri="{FF2B5EF4-FFF2-40B4-BE49-F238E27FC236}">
                    <a16:creationId xmlns:a16="http://schemas.microsoft.com/office/drawing/2014/main" id="{AED4D057-7B54-6335-7619-DE2AE9E044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64360" y="3793800"/>
                <a:ext cx="637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108" name="잉크 107">
                <a:extLst>
                  <a:ext uri="{FF2B5EF4-FFF2-40B4-BE49-F238E27FC236}">
                    <a16:creationId xmlns:a16="http://schemas.microsoft.com/office/drawing/2014/main" id="{15541A3B-0ACB-ED67-DCA6-CCBFA40AFDE5}"/>
                  </a:ext>
                </a:extLst>
              </p14:cNvPr>
              <p14:cNvContentPartPr/>
              <p14:nvPr/>
            </p14:nvContentPartPr>
            <p14:xfrm>
              <a:off x="3851040" y="3550800"/>
              <a:ext cx="31320" cy="61200"/>
            </p14:xfrm>
          </p:contentPart>
        </mc:Choice>
        <mc:Fallback xmlns="">
          <p:pic>
            <p:nvPicPr>
              <p:cNvPr id="108" name="잉크 107">
                <a:extLst>
                  <a:ext uri="{FF2B5EF4-FFF2-40B4-BE49-F238E27FC236}">
                    <a16:creationId xmlns:a16="http://schemas.microsoft.com/office/drawing/2014/main" id="{15541A3B-0ACB-ED67-DCA6-CCBFA40AFDE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33400" y="3533160"/>
                <a:ext cx="6696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0">
            <p14:nvContentPartPr>
              <p14:cNvPr id="109" name="잉크 108">
                <a:extLst>
                  <a:ext uri="{FF2B5EF4-FFF2-40B4-BE49-F238E27FC236}">
                    <a16:creationId xmlns:a16="http://schemas.microsoft.com/office/drawing/2014/main" id="{3BBEBDA5-095A-EBDD-6648-E1EBBA7A5E23}"/>
                  </a:ext>
                </a:extLst>
              </p14:cNvPr>
              <p14:cNvContentPartPr/>
              <p14:nvPr/>
            </p14:nvContentPartPr>
            <p14:xfrm>
              <a:off x="4233720" y="3791280"/>
              <a:ext cx="43200" cy="42480"/>
            </p14:xfrm>
          </p:contentPart>
        </mc:Choice>
        <mc:Fallback xmlns="">
          <p:pic>
            <p:nvPicPr>
              <p:cNvPr id="109" name="잉크 108">
                <a:extLst>
                  <a:ext uri="{FF2B5EF4-FFF2-40B4-BE49-F238E27FC236}">
                    <a16:creationId xmlns:a16="http://schemas.microsoft.com/office/drawing/2014/main" id="{3BBEBDA5-095A-EBDD-6648-E1EBBA7A5E2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15720" y="3773640"/>
                <a:ext cx="788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2">
            <p14:nvContentPartPr>
              <p14:cNvPr id="110" name="잉크 109">
                <a:extLst>
                  <a:ext uri="{FF2B5EF4-FFF2-40B4-BE49-F238E27FC236}">
                    <a16:creationId xmlns:a16="http://schemas.microsoft.com/office/drawing/2014/main" id="{74C13640-B3A1-5D87-CB76-7466C479224D}"/>
                  </a:ext>
                </a:extLst>
              </p14:cNvPr>
              <p14:cNvContentPartPr/>
              <p14:nvPr/>
            </p14:nvContentPartPr>
            <p14:xfrm>
              <a:off x="4157400" y="3558360"/>
              <a:ext cx="30240" cy="84240"/>
            </p14:xfrm>
          </p:contentPart>
        </mc:Choice>
        <mc:Fallback xmlns="">
          <p:pic>
            <p:nvPicPr>
              <p:cNvPr id="110" name="잉크 109">
                <a:extLst>
                  <a:ext uri="{FF2B5EF4-FFF2-40B4-BE49-F238E27FC236}">
                    <a16:creationId xmlns:a16="http://schemas.microsoft.com/office/drawing/2014/main" id="{74C13640-B3A1-5D87-CB76-7466C479224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39760" y="3540360"/>
                <a:ext cx="65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4">
            <p14:nvContentPartPr>
              <p14:cNvPr id="111" name="잉크 110">
                <a:extLst>
                  <a:ext uri="{FF2B5EF4-FFF2-40B4-BE49-F238E27FC236}">
                    <a16:creationId xmlns:a16="http://schemas.microsoft.com/office/drawing/2014/main" id="{567CD884-2438-3D1F-0C3C-018E249754B9}"/>
                  </a:ext>
                </a:extLst>
              </p14:cNvPr>
              <p14:cNvContentPartPr/>
              <p14:nvPr/>
            </p14:nvContentPartPr>
            <p14:xfrm>
              <a:off x="4391040" y="3432000"/>
              <a:ext cx="29160" cy="48600"/>
            </p14:xfrm>
          </p:contentPart>
        </mc:Choice>
        <mc:Fallback xmlns="">
          <p:pic>
            <p:nvPicPr>
              <p:cNvPr id="111" name="잉크 110">
                <a:extLst>
                  <a:ext uri="{FF2B5EF4-FFF2-40B4-BE49-F238E27FC236}">
                    <a16:creationId xmlns:a16="http://schemas.microsoft.com/office/drawing/2014/main" id="{567CD884-2438-3D1F-0C3C-018E249754B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73400" y="3414000"/>
                <a:ext cx="648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6">
            <p14:nvContentPartPr>
              <p14:cNvPr id="113" name="잉크 112">
                <a:extLst>
                  <a:ext uri="{FF2B5EF4-FFF2-40B4-BE49-F238E27FC236}">
                    <a16:creationId xmlns:a16="http://schemas.microsoft.com/office/drawing/2014/main" id="{7237C392-4BFC-38C4-6BD2-D85DCE9671C0}"/>
                  </a:ext>
                </a:extLst>
              </p14:cNvPr>
              <p14:cNvContentPartPr/>
              <p14:nvPr/>
            </p14:nvContentPartPr>
            <p14:xfrm>
              <a:off x="2231760" y="3669600"/>
              <a:ext cx="51840" cy="52920"/>
            </p14:xfrm>
          </p:contentPart>
        </mc:Choice>
        <mc:Fallback xmlns="">
          <p:pic>
            <p:nvPicPr>
              <p:cNvPr id="113" name="잉크 112">
                <a:extLst>
                  <a:ext uri="{FF2B5EF4-FFF2-40B4-BE49-F238E27FC236}">
                    <a16:creationId xmlns:a16="http://schemas.microsoft.com/office/drawing/2014/main" id="{7237C392-4BFC-38C4-6BD2-D85DCE9671C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14120" y="3651960"/>
                <a:ext cx="87480" cy="88560"/>
              </a:xfrm>
              <a:prstGeom prst="rect">
                <a:avLst/>
              </a:prstGeom>
            </p:spPr>
          </p:pic>
        </mc:Fallback>
      </mc:AlternateContent>
      <p:sp>
        <p:nvSpPr>
          <p:cNvPr id="114" name="화살표: 오른쪽 113">
            <a:extLst>
              <a:ext uri="{FF2B5EF4-FFF2-40B4-BE49-F238E27FC236}">
                <a16:creationId xmlns:a16="http://schemas.microsoft.com/office/drawing/2014/main" id="{C250C319-53F1-9A40-47B8-DA02C66E4FC7}"/>
              </a:ext>
            </a:extLst>
          </p:cNvPr>
          <p:cNvSpPr/>
          <p:nvPr/>
        </p:nvSpPr>
        <p:spPr bwMode="auto">
          <a:xfrm rot="11469115">
            <a:off x="5287168" y="2647332"/>
            <a:ext cx="855665" cy="393760"/>
          </a:xfrm>
          <a:prstGeom prst="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pic>
        <p:nvPicPr>
          <p:cNvPr id="3" name="Picture 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9E78E1E-2B24-E576-64DB-A916A49B1AB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2" y="2200136"/>
            <a:ext cx="221927" cy="3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A6AB6-1A1F-592A-826C-83D9A87D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and Diffusive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0F079-4924-A5C0-6B51-C5DD942924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pic>
        <p:nvPicPr>
          <p:cNvPr id="63" name="그림 6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D\nabla\log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E7151A43-6C4F-00CA-D9A1-5E537E4F66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7" y="4199716"/>
            <a:ext cx="2092978" cy="331508"/>
          </a:xfrm>
          <a:prstGeom prst="rect">
            <a:avLst/>
          </a:prstGeom>
        </p:spPr>
      </p:pic>
      <p:pic>
        <p:nvPicPr>
          <p:cNvPr id="72" name="그림 7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4A9CAF5-2BDE-5CE4-F471-9BA33B62C9E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40" y="1122574"/>
            <a:ext cx="2629660" cy="328378"/>
          </a:xfrm>
          <a:prstGeom prst="rect">
            <a:avLst/>
          </a:prstGeom>
        </p:spPr>
      </p:pic>
      <p:pic>
        <p:nvPicPr>
          <p:cNvPr id="25" name="그림 2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2D\nabla\log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A81BBD26-7FEE-2EFA-D88E-7E3AB3BC168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232602"/>
            <a:ext cx="3118843" cy="426914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F679F6DA-ED4C-61D0-9E07-206E6BB71E8F}"/>
              </a:ext>
            </a:extLst>
          </p:cNvPr>
          <p:cNvSpPr/>
          <p:nvPr/>
        </p:nvSpPr>
        <p:spPr>
          <a:xfrm rot="10800000" flipV="1">
            <a:off x="759710" y="3048556"/>
            <a:ext cx="4621633" cy="1052444"/>
          </a:xfrm>
          <a:prstGeom prst="parallelogram">
            <a:avLst>
              <a:gd name="adj" fmla="val 40878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276CD9-1ED6-911E-4C92-83F0B800C824}"/>
              </a:ext>
            </a:extLst>
          </p:cNvPr>
          <p:cNvCxnSpPr>
            <a:cxnSpLocks/>
          </p:cNvCxnSpPr>
          <p:nvPr/>
        </p:nvCxnSpPr>
        <p:spPr>
          <a:xfrm>
            <a:off x="3871622" y="3582291"/>
            <a:ext cx="192618" cy="154492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E23B3B-637C-AC23-74CA-8F824CE3145F}"/>
              </a:ext>
            </a:extLst>
          </p:cNvPr>
          <p:cNvCxnSpPr>
            <a:cxnSpLocks/>
          </p:cNvCxnSpPr>
          <p:nvPr/>
        </p:nvCxnSpPr>
        <p:spPr>
          <a:xfrm>
            <a:off x="3636575" y="3707965"/>
            <a:ext cx="132101" cy="160403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51827-0E3C-7919-2E8F-E09B663A0A5A}"/>
              </a:ext>
            </a:extLst>
          </p:cNvPr>
          <p:cNvCxnSpPr>
            <a:cxnSpLocks/>
          </p:cNvCxnSpPr>
          <p:nvPr/>
        </p:nvCxnSpPr>
        <p:spPr>
          <a:xfrm>
            <a:off x="3223831" y="3707965"/>
            <a:ext cx="129209" cy="160402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D4A25-8A87-27AD-B7E1-82FDA23CDC3A}"/>
              </a:ext>
            </a:extLst>
          </p:cNvPr>
          <p:cNvCxnSpPr>
            <a:cxnSpLocks/>
          </p:cNvCxnSpPr>
          <p:nvPr/>
        </p:nvCxnSpPr>
        <p:spPr>
          <a:xfrm>
            <a:off x="3007413" y="3736783"/>
            <a:ext cx="105684" cy="169180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D40564-B90B-40BA-FF72-C073E3DF4DFC}"/>
              </a:ext>
            </a:extLst>
          </p:cNvPr>
          <p:cNvCxnSpPr>
            <a:cxnSpLocks/>
          </p:cNvCxnSpPr>
          <p:nvPr/>
        </p:nvCxnSpPr>
        <p:spPr>
          <a:xfrm>
            <a:off x="3897988" y="3825762"/>
            <a:ext cx="132101" cy="160403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43DCEE-CDF4-35C8-AB91-86DDFA8512B7}"/>
              </a:ext>
            </a:extLst>
          </p:cNvPr>
          <p:cNvCxnSpPr>
            <a:cxnSpLocks/>
          </p:cNvCxnSpPr>
          <p:nvPr/>
        </p:nvCxnSpPr>
        <p:spPr>
          <a:xfrm>
            <a:off x="4192969" y="3582291"/>
            <a:ext cx="230909" cy="131526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62847C-1B5F-86AC-38CC-E12462D0078E}"/>
              </a:ext>
            </a:extLst>
          </p:cNvPr>
          <p:cNvCxnSpPr>
            <a:cxnSpLocks/>
          </p:cNvCxnSpPr>
          <p:nvPr/>
        </p:nvCxnSpPr>
        <p:spPr>
          <a:xfrm>
            <a:off x="4267241" y="3802604"/>
            <a:ext cx="156637" cy="183561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7532E0-DC7D-7A18-5591-FF8803F1C605}"/>
              </a:ext>
            </a:extLst>
          </p:cNvPr>
          <p:cNvCxnSpPr>
            <a:cxnSpLocks/>
          </p:cNvCxnSpPr>
          <p:nvPr/>
        </p:nvCxnSpPr>
        <p:spPr>
          <a:xfrm>
            <a:off x="3486969" y="3820884"/>
            <a:ext cx="149606" cy="192244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E527F47-47A3-34BB-3DAD-0B9738227AF1}"/>
              </a:ext>
            </a:extLst>
          </p:cNvPr>
          <p:cNvCxnSpPr>
            <a:cxnSpLocks/>
          </p:cNvCxnSpPr>
          <p:nvPr/>
        </p:nvCxnSpPr>
        <p:spPr>
          <a:xfrm>
            <a:off x="2180758" y="3266662"/>
            <a:ext cx="190633" cy="174558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F2ED27-3E70-0F19-6968-84050CAFA2D6}"/>
              </a:ext>
            </a:extLst>
          </p:cNvPr>
          <p:cNvCxnSpPr>
            <a:cxnSpLocks/>
          </p:cNvCxnSpPr>
          <p:nvPr/>
        </p:nvCxnSpPr>
        <p:spPr>
          <a:xfrm>
            <a:off x="2349852" y="3560775"/>
            <a:ext cx="190633" cy="174558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83B902-54E8-BA81-8C67-04ED7368529E}"/>
              </a:ext>
            </a:extLst>
          </p:cNvPr>
          <p:cNvCxnSpPr>
            <a:cxnSpLocks/>
          </p:cNvCxnSpPr>
          <p:nvPr/>
        </p:nvCxnSpPr>
        <p:spPr>
          <a:xfrm>
            <a:off x="2596730" y="3620686"/>
            <a:ext cx="190633" cy="174558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5AEA3C3-BB45-48D0-DC87-D2D8844309A9}"/>
              </a:ext>
            </a:extLst>
          </p:cNvPr>
          <p:cNvCxnSpPr>
            <a:cxnSpLocks/>
          </p:cNvCxnSpPr>
          <p:nvPr/>
        </p:nvCxnSpPr>
        <p:spPr>
          <a:xfrm>
            <a:off x="1921513" y="3281445"/>
            <a:ext cx="190633" cy="174558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0BFBF2-C94F-820B-93ED-8C6C00A2BC43}"/>
              </a:ext>
            </a:extLst>
          </p:cNvPr>
          <p:cNvSpPr/>
          <p:nvPr/>
        </p:nvSpPr>
        <p:spPr>
          <a:xfrm>
            <a:off x="1385695" y="2433381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1BE213B-2349-C4E5-A78F-7BF50D63BF58}"/>
              </a:ext>
            </a:extLst>
          </p:cNvPr>
          <p:cNvSpPr/>
          <p:nvPr/>
        </p:nvSpPr>
        <p:spPr>
          <a:xfrm>
            <a:off x="1538095" y="2585781"/>
            <a:ext cx="177344" cy="177983"/>
          </a:xfrm>
          <a:prstGeom prst="ellipse">
            <a:avLst/>
          </a:prstGeom>
          <a:pattFill prst="pct75">
            <a:fgClr>
              <a:srgbClr val="B354E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32751A0-3056-D8E6-2D85-3E2C652E052E}"/>
              </a:ext>
            </a:extLst>
          </p:cNvPr>
          <p:cNvSpPr/>
          <p:nvPr/>
        </p:nvSpPr>
        <p:spPr>
          <a:xfrm>
            <a:off x="1847130" y="283679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A384B60-C6A8-E2AA-2856-ECF5B0AF0FCC}"/>
              </a:ext>
            </a:extLst>
          </p:cNvPr>
          <p:cNvSpPr/>
          <p:nvPr/>
        </p:nvSpPr>
        <p:spPr>
          <a:xfrm>
            <a:off x="2029454" y="307133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4128A0-F4FF-507D-606A-977B45F78C5E}"/>
              </a:ext>
            </a:extLst>
          </p:cNvPr>
          <p:cNvSpPr/>
          <p:nvPr/>
        </p:nvSpPr>
        <p:spPr>
          <a:xfrm>
            <a:off x="1638422" y="2907295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5794ACB-02FE-882D-11D5-35521E8B166A}"/>
              </a:ext>
            </a:extLst>
          </p:cNvPr>
          <p:cNvSpPr/>
          <p:nvPr/>
        </p:nvSpPr>
        <p:spPr>
          <a:xfrm>
            <a:off x="1382751" y="2755221"/>
            <a:ext cx="177344" cy="177983"/>
          </a:xfrm>
          <a:prstGeom prst="ellipse">
            <a:avLst/>
          </a:prstGeom>
          <a:pattFill prst="pct75">
            <a:fgClr>
              <a:srgbClr val="B354E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0487AB-E116-9204-DC4E-F6F7A495243A}"/>
              </a:ext>
            </a:extLst>
          </p:cNvPr>
          <p:cNvSpPr/>
          <p:nvPr/>
        </p:nvSpPr>
        <p:spPr>
          <a:xfrm>
            <a:off x="1424734" y="3053892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DF0DF3-9C4C-D54E-185C-D08C2C346293}"/>
              </a:ext>
            </a:extLst>
          </p:cNvPr>
          <p:cNvCxnSpPr>
            <a:cxnSpLocks/>
          </p:cNvCxnSpPr>
          <p:nvPr/>
        </p:nvCxnSpPr>
        <p:spPr>
          <a:xfrm flipH="1" flipV="1">
            <a:off x="1075574" y="2353282"/>
            <a:ext cx="313641" cy="13555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1CE4502-B966-012B-0113-A229CFABC782}"/>
              </a:ext>
            </a:extLst>
          </p:cNvPr>
          <p:cNvCxnSpPr>
            <a:cxnSpLocks/>
          </p:cNvCxnSpPr>
          <p:nvPr/>
        </p:nvCxnSpPr>
        <p:spPr>
          <a:xfrm>
            <a:off x="1557320" y="2858902"/>
            <a:ext cx="114918" cy="227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685E64-0B35-69AD-3532-E093F71521BA}"/>
              </a:ext>
            </a:extLst>
          </p:cNvPr>
          <p:cNvCxnSpPr>
            <a:cxnSpLocks/>
          </p:cNvCxnSpPr>
          <p:nvPr/>
        </p:nvCxnSpPr>
        <p:spPr>
          <a:xfrm flipV="1">
            <a:off x="1652059" y="2465793"/>
            <a:ext cx="40359" cy="12229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F16EABC-8760-3854-727A-111CA0BF7F5A}"/>
              </a:ext>
            </a:extLst>
          </p:cNvPr>
          <p:cNvCxnSpPr>
            <a:cxnSpLocks/>
          </p:cNvCxnSpPr>
          <p:nvPr/>
        </p:nvCxnSpPr>
        <p:spPr>
          <a:xfrm flipH="1" flipV="1">
            <a:off x="1741446" y="2585781"/>
            <a:ext cx="153731" cy="27595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78EC1F-1679-22ED-E1F1-62399AC5A9A9}"/>
              </a:ext>
            </a:extLst>
          </p:cNvPr>
          <p:cNvCxnSpPr>
            <a:cxnSpLocks/>
          </p:cNvCxnSpPr>
          <p:nvPr/>
        </p:nvCxnSpPr>
        <p:spPr>
          <a:xfrm flipH="1" flipV="1">
            <a:off x="1411666" y="2962042"/>
            <a:ext cx="61844" cy="10442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76FFF19-F2B1-3F8C-E866-2C1E02931456}"/>
              </a:ext>
            </a:extLst>
          </p:cNvPr>
          <p:cNvCxnSpPr>
            <a:cxnSpLocks/>
          </p:cNvCxnSpPr>
          <p:nvPr/>
        </p:nvCxnSpPr>
        <p:spPr>
          <a:xfrm flipH="1">
            <a:off x="1557320" y="3083093"/>
            <a:ext cx="130775" cy="3533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FF9A1C2-317D-E102-C034-A3749FA082F8}"/>
              </a:ext>
            </a:extLst>
          </p:cNvPr>
          <p:cNvCxnSpPr>
            <a:cxnSpLocks/>
          </p:cNvCxnSpPr>
          <p:nvPr/>
        </p:nvCxnSpPr>
        <p:spPr>
          <a:xfrm flipH="1">
            <a:off x="1779740" y="3184161"/>
            <a:ext cx="254000" cy="8250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4853A7C0-8048-5371-13AA-3647B5069FF2}"/>
              </a:ext>
            </a:extLst>
          </p:cNvPr>
          <p:cNvSpPr/>
          <p:nvPr/>
        </p:nvSpPr>
        <p:spPr>
          <a:xfrm>
            <a:off x="1120929" y="2162599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D04A2B-2DB3-C203-5E89-5D73A4D8DAA4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71217" y="1993419"/>
            <a:ext cx="175683" cy="19524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1076D08-A26C-70C6-18D0-856ECEDD30C5}"/>
              </a:ext>
            </a:extLst>
          </p:cNvPr>
          <p:cNvSpPr/>
          <p:nvPr/>
        </p:nvSpPr>
        <p:spPr>
          <a:xfrm>
            <a:off x="1072964" y="2481533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B2A689-E8F7-55FC-8E0C-9B9D2BFA7554}"/>
              </a:ext>
            </a:extLst>
          </p:cNvPr>
          <p:cNvCxnSpPr>
            <a:cxnSpLocks/>
          </p:cNvCxnSpPr>
          <p:nvPr/>
        </p:nvCxnSpPr>
        <p:spPr>
          <a:xfrm flipH="1">
            <a:off x="928840" y="2588547"/>
            <a:ext cx="143559" cy="2281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88D43BC3-E6DE-A115-C704-F02A0A2FEA20}"/>
              </a:ext>
            </a:extLst>
          </p:cNvPr>
          <p:cNvSpPr/>
          <p:nvPr/>
        </p:nvSpPr>
        <p:spPr>
          <a:xfrm>
            <a:off x="1120325" y="2802016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B8481A4-2729-3A67-5441-FDFEEC33F3B2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1248987" y="2522373"/>
            <a:ext cx="136708" cy="29335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C6D384F8-98F2-BBC6-A190-3FC6ED9B5454}"/>
              </a:ext>
            </a:extLst>
          </p:cNvPr>
          <p:cNvSpPr/>
          <p:nvPr/>
        </p:nvSpPr>
        <p:spPr>
          <a:xfrm>
            <a:off x="972896" y="3004536"/>
            <a:ext cx="177344" cy="177983"/>
          </a:xfrm>
          <a:prstGeom prst="ellipse">
            <a:avLst/>
          </a:prstGeom>
          <a:pattFill prst="pct75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726E02-8AB8-4B6B-4E9F-32AB6AA69C53}"/>
              </a:ext>
            </a:extLst>
          </p:cNvPr>
          <p:cNvCxnSpPr>
            <a:cxnSpLocks/>
          </p:cNvCxnSpPr>
          <p:nvPr/>
        </p:nvCxnSpPr>
        <p:spPr>
          <a:xfrm>
            <a:off x="1144062" y="3112388"/>
            <a:ext cx="238689" cy="368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9BA7A13-D6E5-E14F-FD95-96E0B86441A3}"/>
              </a:ext>
            </a:extLst>
          </p:cNvPr>
          <p:cNvCxnSpPr>
            <a:cxnSpLocks/>
          </p:cNvCxnSpPr>
          <p:nvPr/>
        </p:nvCxnSpPr>
        <p:spPr>
          <a:xfrm>
            <a:off x="1974694" y="3695203"/>
            <a:ext cx="129209" cy="160402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77DE77-3C4F-237B-6DB8-73445499C0C6}"/>
              </a:ext>
            </a:extLst>
          </p:cNvPr>
          <p:cNvCxnSpPr>
            <a:cxnSpLocks/>
          </p:cNvCxnSpPr>
          <p:nvPr/>
        </p:nvCxnSpPr>
        <p:spPr>
          <a:xfrm>
            <a:off x="1741446" y="3398524"/>
            <a:ext cx="105684" cy="169180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5CFFF5D-6A75-AAD6-956D-7F9A3E64150A}"/>
              </a:ext>
            </a:extLst>
          </p:cNvPr>
          <p:cNvCxnSpPr>
            <a:cxnSpLocks/>
          </p:cNvCxnSpPr>
          <p:nvPr/>
        </p:nvCxnSpPr>
        <p:spPr>
          <a:xfrm>
            <a:off x="2269573" y="3707965"/>
            <a:ext cx="183726" cy="182080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9593A0-8F8D-1E99-33AB-F9EF1A85B0A4}"/>
              </a:ext>
            </a:extLst>
          </p:cNvPr>
          <p:cNvCxnSpPr>
            <a:cxnSpLocks/>
          </p:cNvCxnSpPr>
          <p:nvPr/>
        </p:nvCxnSpPr>
        <p:spPr>
          <a:xfrm>
            <a:off x="1248510" y="3436426"/>
            <a:ext cx="190633" cy="174558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B0CEED3-F3D9-BD9F-F5C8-6A30574CF1A2}"/>
              </a:ext>
            </a:extLst>
          </p:cNvPr>
          <p:cNvCxnSpPr>
            <a:cxnSpLocks/>
          </p:cNvCxnSpPr>
          <p:nvPr/>
        </p:nvCxnSpPr>
        <p:spPr>
          <a:xfrm>
            <a:off x="4423878" y="3436426"/>
            <a:ext cx="175971" cy="123669"/>
          </a:xfrm>
          <a:prstGeom prst="straightConnector1">
            <a:avLst/>
          </a:prstGeom>
          <a:ln>
            <a:solidFill>
              <a:srgbClr val="2F2F9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DE06BAD1-4F3D-23F9-B408-E1125E804FE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2" y="2200136"/>
            <a:ext cx="221927" cy="308327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52466F1E-8DE6-7CD2-3FC5-E7959BEB46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56" y="3654136"/>
            <a:ext cx="424579" cy="343248"/>
          </a:xfrm>
          <a:prstGeom prst="rect">
            <a:avLst/>
          </a:prstGeom>
        </p:spPr>
      </p:pic>
      <p:pic>
        <p:nvPicPr>
          <p:cNvPr id="61" name="그림 6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D\nabla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68D3F6E-ACF5-75B3-CF12-8D470C7225A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98" y="1565811"/>
            <a:ext cx="1165807" cy="328378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74173D3-AF01-5B8A-E91E-43AD09D00FE2}"/>
              </a:ext>
            </a:extLst>
          </p:cNvPr>
          <p:cNvSpPr/>
          <p:nvPr/>
        </p:nvSpPr>
        <p:spPr bwMode="auto">
          <a:xfrm rot="11469115">
            <a:off x="4887444" y="2673400"/>
            <a:ext cx="1569861" cy="393760"/>
          </a:xfrm>
          <a:prstGeom prst="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3D80096-F21D-5A85-E87E-B29ECD7291BA}"/>
              </a:ext>
            </a:extLst>
          </p:cNvPr>
          <p:cNvSpPr/>
          <p:nvPr/>
        </p:nvSpPr>
        <p:spPr>
          <a:xfrm rot="13537292">
            <a:off x="1120335" y="2104004"/>
            <a:ext cx="3147500" cy="1149292"/>
          </a:xfrm>
          <a:prstGeom prst="parallelogram">
            <a:avLst>
              <a:gd name="adj" fmla="val 71133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FFC000"/>
              </a:gs>
              <a:gs pos="83000">
                <a:srgbClr val="FDC71F"/>
              </a:gs>
              <a:gs pos="100000">
                <a:srgbClr val="FFFF0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FADEB7-7FCD-3754-248A-9B7047C9BEB6}"/>
              </a:ext>
            </a:extLst>
          </p:cNvPr>
          <p:cNvCxnSpPr>
            <a:cxnSpLocks/>
          </p:cNvCxnSpPr>
          <p:nvPr/>
        </p:nvCxnSpPr>
        <p:spPr>
          <a:xfrm>
            <a:off x="2446724" y="1919528"/>
            <a:ext cx="560689" cy="73891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3003C9-02CB-198E-F24E-D6BCE6A89E50}"/>
              </a:ext>
            </a:extLst>
          </p:cNvPr>
          <p:cNvCxnSpPr>
            <a:cxnSpLocks/>
          </p:cNvCxnSpPr>
          <p:nvPr/>
        </p:nvCxnSpPr>
        <p:spPr>
          <a:xfrm>
            <a:off x="2490532" y="2153520"/>
            <a:ext cx="454902" cy="35144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48592A-FB01-F493-1DE1-C73D487025A8}"/>
              </a:ext>
            </a:extLst>
          </p:cNvPr>
          <p:cNvCxnSpPr>
            <a:cxnSpLocks/>
          </p:cNvCxnSpPr>
          <p:nvPr/>
        </p:nvCxnSpPr>
        <p:spPr>
          <a:xfrm>
            <a:off x="2091047" y="2359490"/>
            <a:ext cx="505683" cy="73891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E40916-3E82-6E6C-8ACF-CEA60F56D3E5}"/>
              </a:ext>
            </a:extLst>
          </p:cNvPr>
          <p:cNvCxnSpPr>
            <a:cxnSpLocks/>
          </p:cNvCxnSpPr>
          <p:nvPr/>
        </p:nvCxnSpPr>
        <p:spPr>
          <a:xfrm>
            <a:off x="2832752" y="2437881"/>
            <a:ext cx="391079" cy="4365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7DF088-9D2D-F970-1B22-BAA338ADE891}"/>
              </a:ext>
            </a:extLst>
          </p:cNvPr>
          <p:cNvCxnSpPr>
            <a:cxnSpLocks/>
          </p:cNvCxnSpPr>
          <p:nvPr/>
        </p:nvCxnSpPr>
        <p:spPr>
          <a:xfrm>
            <a:off x="2413740" y="2721512"/>
            <a:ext cx="419012" cy="42252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1B1934-F5C4-5F08-276A-2D4A2EC9834B}"/>
              </a:ext>
            </a:extLst>
          </p:cNvPr>
          <p:cNvCxnSpPr>
            <a:cxnSpLocks/>
          </p:cNvCxnSpPr>
          <p:nvPr/>
        </p:nvCxnSpPr>
        <p:spPr>
          <a:xfrm>
            <a:off x="1810703" y="2069801"/>
            <a:ext cx="560689" cy="73891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61424A-18E6-7674-D2EE-948E25D280BB}"/>
              </a:ext>
            </a:extLst>
          </p:cNvPr>
          <p:cNvCxnSpPr>
            <a:cxnSpLocks/>
          </p:cNvCxnSpPr>
          <p:nvPr/>
        </p:nvCxnSpPr>
        <p:spPr>
          <a:xfrm>
            <a:off x="3159358" y="2719263"/>
            <a:ext cx="327611" cy="44501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3D08F5-BB71-8B5C-1DDF-047098838E69}"/>
              </a:ext>
            </a:extLst>
          </p:cNvPr>
          <p:cNvCxnSpPr>
            <a:cxnSpLocks/>
          </p:cNvCxnSpPr>
          <p:nvPr/>
        </p:nvCxnSpPr>
        <p:spPr>
          <a:xfrm>
            <a:off x="2754058" y="3058630"/>
            <a:ext cx="359039" cy="53758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AF25808-1194-E1DE-25D9-5E95B1C56C58}"/>
              </a:ext>
            </a:extLst>
          </p:cNvPr>
          <p:cNvCxnSpPr>
            <a:cxnSpLocks/>
          </p:cNvCxnSpPr>
          <p:nvPr/>
        </p:nvCxnSpPr>
        <p:spPr>
          <a:xfrm>
            <a:off x="3272642" y="2177700"/>
            <a:ext cx="363933" cy="49711"/>
          </a:xfrm>
          <a:prstGeom prst="straightConnector1">
            <a:avLst/>
          </a:prstGeom>
          <a:ln w="38100">
            <a:solidFill>
              <a:schemeClr val="tx2">
                <a:lumMod val="75000"/>
                <a:lumOff val="25000"/>
              </a:schemeClr>
            </a:solidFill>
            <a:headEnd type="triangle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11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3DA-4EC3-339C-0E0A-089498D3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(Continuous-time) Reverse Process in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46F51-C698-16E4-AA58-565CE65EE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0F49374-4F51-858E-ABC9-054BE560ED77}"/>
              </a:ext>
            </a:extLst>
          </p:cNvPr>
          <p:cNvGrpSpPr/>
          <p:nvPr/>
        </p:nvGrpSpPr>
        <p:grpSpPr>
          <a:xfrm>
            <a:off x="762000" y="2762301"/>
            <a:ext cx="7836046" cy="1626611"/>
            <a:chOff x="762000" y="2762301"/>
            <a:chExt cx="7836046" cy="162661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C7CB763A-207F-A0AD-F8F3-A5153A259F81}"/>
                </a:ext>
              </a:extLst>
            </p:cNvPr>
            <p:cNvCxnSpPr/>
            <p:nvPr/>
          </p:nvCxnSpPr>
          <p:spPr>
            <a:xfrm>
              <a:off x="978655" y="3136648"/>
              <a:ext cx="7164887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9DA9689D-3250-E197-3A98-EA5BDC23F964}"/>
                </a:ext>
              </a:extLst>
            </p:cNvPr>
            <p:cNvCxnSpPr>
              <a:cxnSpLocks/>
            </p:cNvCxnSpPr>
            <p:nvPr/>
          </p:nvCxnSpPr>
          <p:spPr>
            <a:xfrm>
              <a:off x="980772" y="3130297"/>
              <a:ext cx="0" cy="2687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8">
              <a:extLst>
                <a:ext uri="{FF2B5EF4-FFF2-40B4-BE49-F238E27FC236}">
                  <a16:creationId xmlns:a16="http://schemas.microsoft.com/office/drawing/2014/main" id="{8DE1E613-8283-3C02-B6D7-E29048247A5E}"/>
                </a:ext>
              </a:extLst>
            </p:cNvPr>
            <p:cNvCxnSpPr>
              <a:cxnSpLocks/>
            </p:cNvCxnSpPr>
            <p:nvPr/>
          </p:nvCxnSpPr>
          <p:spPr>
            <a:xfrm>
              <a:off x="4568452" y="3127121"/>
              <a:ext cx="0" cy="2687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9">
              <a:extLst>
                <a:ext uri="{FF2B5EF4-FFF2-40B4-BE49-F238E27FC236}">
                  <a16:creationId xmlns:a16="http://schemas.microsoft.com/office/drawing/2014/main" id="{C865FE9F-50FF-4512-BAFB-CBC2BDFC0284}"/>
                </a:ext>
              </a:extLst>
            </p:cNvPr>
            <p:cNvCxnSpPr>
              <a:cxnSpLocks/>
            </p:cNvCxnSpPr>
            <p:nvPr/>
          </p:nvCxnSpPr>
          <p:spPr>
            <a:xfrm>
              <a:off x="8143542" y="3127121"/>
              <a:ext cx="0" cy="2687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35 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=T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5E782847-C8D8-FC74-46EC-7938428B15C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7715" y="3498421"/>
              <a:ext cx="601904" cy="173715"/>
            </a:xfrm>
            <a:prstGeom prst="rect">
              <a:avLst/>
            </a:prstGeom>
          </p:spPr>
        </p:pic>
        <p:pic>
          <p:nvPicPr>
            <p:cNvPr id="11" name="그림 3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 = 0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803716CB-424B-4AB5-FCFA-572EC39B64A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489117"/>
              <a:ext cx="540950" cy="173715"/>
            </a:xfrm>
            <a:prstGeom prst="rect">
              <a:avLst/>
            </a:prstGeom>
          </p:spPr>
        </p:pic>
        <p:pic>
          <p:nvPicPr>
            <p:cNvPr id="12" name="Picture 1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 = 2T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50FBDDAB-ABB1-0526-2226-7CA94A7642F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047" y="3490333"/>
              <a:ext cx="799999" cy="20723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60C771-9613-5F6D-A206-343AA4281179}"/>
                </a:ext>
              </a:extLst>
            </p:cNvPr>
            <p:cNvSpPr txBox="1"/>
            <p:nvPr/>
          </p:nvSpPr>
          <p:spPr>
            <a:xfrm>
              <a:off x="2097368" y="2762301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Diffusion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29AFB2-C6B0-463D-3CD8-7D0787506D99}"/>
                </a:ext>
              </a:extLst>
            </p:cNvPr>
            <p:cNvSpPr txBox="1"/>
            <p:nvPr/>
          </p:nvSpPr>
          <p:spPr>
            <a:xfrm>
              <a:off x="5511128" y="2765061"/>
              <a:ext cx="1823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Reverse process</a:t>
              </a:r>
              <a:endParaRPr lang="ko-KR" altLang="en-US" dirty="0"/>
            </a:p>
          </p:txBody>
        </p:sp>
        <p:pic>
          <p:nvPicPr>
            <p:cNvPr id="15" name="그림 17 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(t) = 0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4DD36684-3777-2FA9-AF40-A9E5799242CE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514" y="3769897"/>
              <a:ext cx="996571" cy="254476"/>
            </a:xfrm>
            <a:prstGeom prst="rect">
              <a:avLst/>
            </a:prstGeom>
          </p:spPr>
        </p:pic>
        <p:pic>
          <p:nvPicPr>
            <p:cNvPr id="16" name="그림 2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(t) = -D\nabla \rho(t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CDACA927-AF7E-797A-56A9-D43335BBEAF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0193" y="4120725"/>
              <a:ext cx="1792000" cy="254476"/>
            </a:xfrm>
            <a:prstGeom prst="rect">
              <a:avLst/>
            </a:prstGeom>
          </p:spPr>
        </p:pic>
        <p:pic>
          <p:nvPicPr>
            <p:cNvPr id="58" name="Picture 57 1 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(t') = 2D\nabla\log\rho(t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210A3312-5A6A-AF9D-F309-0A70A1F04A2D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1940" y="3797010"/>
              <a:ext cx="2310094" cy="268190"/>
            </a:xfrm>
            <a:prstGeom prst="rect">
              <a:avLst/>
            </a:prstGeom>
          </p:spPr>
        </p:pic>
        <p:pic>
          <p:nvPicPr>
            <p:cNvPr id="63" name="Picture 6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R(t') = D\nabla \rho(t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3CD760FF-F3DC-0503-B0B0-579C048E8F8A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02" y="4120722"/>
              <a:ext cx="1807238" cy="268190"/>
            </a:xfrm>
            <a:prstGeom prst="rect">
              <a:avLst/>
            </a:prstGeom>
          </p:spPr>
        </p:pic>
        <p:pic>
          <p:nvPicPr>
            <p:cNvPr id="21" name="Picture 2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=T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1205B1B3-5828-8C81-15B7-F090F386F2C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046" y="3472354"/>
              <a:ext cx="673523" cy="207239"/>
            </a:xfrm>
            <a:prstGeom prst="rect">
              <a:avLst/>
            </a:prstGeom>
          </p:spPr>
        </p:pic>
      </p:grpSp>
      <p:grpSp>
        <p:nvGrpSpPr>
          <p:cNvPr id="19" name="그룹 94">
            <a:extLst>
              <a:ext uri="{FF2B5EF4-FFF2-40B4-BE49-F238E27FC236}">
                <a16:creationId xmlns:a16="http://schemas.microsoft.com/office/drawing/2014/main" id="{A9DEBC19-A9EB-ABDD-AAB2-69035DFAC930}"/>
              </a:ext>
            </a:extLst>
          </p:cNvPr>
          <p:cNvGrpSpPr/>
          <p:nvPr/>
        </p:nvGrpSpPr>
        <p:grpSpPr>
          <a:xfrm>
            <a:off x="1094990" y="1257300"/>
            <a:ext cx="2866465" cy="1495134"/>
            <a:chOff x="2208182" y="1014164"/>
            <a:chExt cx="2866465" cy="1495134"/>
          </a:xfrm>
        </p:grpSpPr>
        <p:grpSp>
          <p:nvGrpSpPr>
            <p:cNvPr id="37" name="그룹 44">
              <a:extLst>
                <a:ext uri="{FF2B5EF4-FFF2-40B4-BE49-F238E27FC236}">
                  <a16:creationId xmlns:a16="http://schemas.microsoft.com/office/drawing/2014/main" id="{36FC3E4B-78B9-E548-6168-014DC461EB0E}"/>
                </a:ext>
              </a:extLst>
            </p:cNvPr>
            <p:cNvGrpSpPr/>
            <p:nvPr/>
          </p:nvGrpSpPr>
          <p:grpSpPr>
            <a:xfrm>
              <a:off x="2208182" y="1014164"/>
              <a:ext cx="2866465" cy="1495134"/>
              <a:chOff x="875004" y="2085155"/>
              <a:chExt cx="2866465" cy="1495134"/>
            </a:xfrm>
          </p:grpSpPr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41" name="3D 모델 45">
                    <a:extLst>
                      <a:ext uri="{FF2B5EF4-FFF2-40B4-BE49-F238E27FC236}">
                        <a16:creationId xmlns:a16="http://schemas.microsoft.com/office/drawing/2014/main" id="{7FA24C0E-DA35-253C-1883-909FDC48A34A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875004" y="2085155"/>
                  <a:ext cx="2866465" cy="1495134"/>
                </p:xfrm>
                <a:graphic>
                  <a:graphicData uri="http://schemas.microsoft.com/office/drawing/2017/model3d">
                    <am3d:model3d r:embed="rId30">
                      <am3d:spPr>
                        <a:xfrm>
                          <a:off x="0" y="0"/>
                          <a:ext cx="2866465" cy="1495134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74317977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2181496" d="1000000"/>
                        <am3d:preTrans dx="-24520531" dy="-2673795" dz="-15707162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31"/>
                      </am3d:raster>
                      <am3d:objViewport viewportSz="5418666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41" name="3D 모델 45">
                    <a:extLst>
                      <a:ext uri="{FF2B5EF4-FFF2-40B4-BE49-F238E27FC236}">
                        <a16:creationId xmlns:a16="http://schemas.microsoft.com/office/drawing/2014/main" id="{7FA24C0E-DA35-253C-1883-909FDC48A34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094990" y="1257300"/>
                    <a:ext cx="2866465" cy="1495134"/>
                  </a:xfrm>
                  <a:prstGeom prst="rect">
                    <a:avLst/>
                  </a:prstGeom>
                </p:spPr>
              </p:pic>
            </mc:Fallback>
          </mc:AlternateContent>
          <p:cxnSp>
            <p:nvCxnSpPr>
              <p:cNvPr id="42" name="직선 화살표 연결선 46">
                <a:extLst>
                  <a:ext uri="{FF2B5EF4-FFF2-40B4-BE49-F238E27FC236}">
                    <a16:creationId xmlns:a16="http://schemas.microsoft.com/office/drawing/2014/main" id="{F615A1E1-A12E-7DE5-D825-1BFE838DF8C5}"/>
                  </a:ext>
                </a:extLst>
              </p:cNvPr>
              <p:cNvCxnSpPr/>
              <p:nvPr/>
            </p:nvCxnSpPr>
            <p:spPr>
              <a:xfrm flipH="1">
                <a:off x="1429397" y="3053703"/>
                <a:ext cx="116840" cy="1727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7">
                <a:extLst>
                  <a:ext uri="{FF2B5EF4-FFF2-40B4-BE49-F238E27FC236}">
                    <a16:creationId xmlns:a16="http://schemas.microsoft.com/office/drawing/2014/main" id="{4C0EE95F-CECF-A8F8-9DF5-F00A8FAB2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7911" y="3132443"/>
                <a:ext cx="35560" cy="2286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화살표 연결선 48">
                <a:extLst>
                  <a:ext uri="{FF2B5EF4-FFF2-40B4-BE49-F238E27FC236}">
                    <a16:creationId xmlns:a16="http://schemas.microsoft.com/office/drawing/2014/main" id="{28362CF1-01D3-8C0F-DB30-C406DB23AA2D}"/>
                  </a:ext>
                </a:extLst>
              </p:cNvPr>
              <p:cNvCxnSpPr/>
              <p:nvPr/>
            </p:nvCxnSpPr>
            <p:spPr>
              <a:xfrm flipH="1">
                <a:off x="1587889" y="3226423"/>
                <a:ext cx="116840" cy="1727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화살표 연결선 49">
                <a:extLst>
                  <a:ext uri="{FF2B5EF4-FFF2-40B4-BE49-F238E27FC236}">
                    <a16:creationId xmlns:a16="http://schemas.microsoft.com/office/drawing/2014/main" id="{3B3603AE-6477-A46A-AAAF-1ECA587EF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92996" y="3053703"/>
                <a:ext cx="112434" cy="23876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50">
                <a:extLst>
                  <a:ext uri="{FF2B5EF4-FFF2-40B4-BE49-F238E27FC236}">
                    <a16:creationId xmlns:a16="http://schemas.microsoft.com/office/drawing/2014/main" id="{1E4979FC-D60D-AC43-C752-8C0278F38C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70515" y="2992743"/>
                <a:ext cx="246717" cy="18034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51">
                <a:extLst>
                  <a:ext uri="{FF2B5EF4-FFF2-40B4-BE49-F238E27FC236}">
                    <a16:creationId xmlns:a16="http://schemas.microsoft.com/office/drawing/2014/main" id="{57E038A3-2E40-4CF4-BCCD-D5E54BE5A75E}"/>
                  </a:ext>
                </a:extLst>
              </p:cNvPr>
              <p:cNvCxnSpPr/>
              <p:nvPr/>
            </p:nvCxnSpPr>
            <p:spPr>
              <a:xfrm flipH="1">
                <a:off x="1180140" y="2992743"/>
                <a:ext cx="116840" cy="17272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52">
                <a:extLst>
                  <a:ext uri="{FF2B5EF4-FFF2-40B4-BE49-F238E27FC236}">
                    <a16:creationId xmlns:a16="http://schemas.microsoft.com/office/drawing/2014/main" id="{DC6AAD93-CBED-3947-64EA-72A8D26D31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91677" y="2832722"/>
                <a:ext cx="58082" cy="16002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53">
                <a:extLst>
                  <a:ext uri="{FF2B5EF4-FFF2-40B4-BE49-F238E27FC236}">
                    <a16:creationId xmlns:a16="http://schemas.microsoft.com/office/drawing/2014/main" id="{BD8319D1-B9B9-3BE2-E810-375DE3ECC7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3512" y="2773497"/>
                <a:ext cx="80944" cy="13923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54">
                <a:extLst>
                  <a:ext uri="{FF2B5EF4-FFF2-40B4-BE49-F238E27FC236}">
                    <a16:creationId xmlns:a16="http://schemas.microsoft.com/office/drawing/2014/main" id="{01A10ACA-0215-5C1D-768B-7CDA1EA55C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44456" y="2269117"/>
                <a:ext cx="59238" cy="12327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5">
                <a:extLst>
                  <a:ext uri="{FF2B5EF4-FFF2-40B4-BE49-F238E27FC236}">
                    <a16:creationId xmlns:a16="http://schemas.microsoft.com/office/drawing/2014/main" id="{8459F08E-CF79-8717-C16A-2D776AE0B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4863" y="2585537"/>
                <a:ext cx="267995" cy="6657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6">
                <a:extLst>
                  <a:ext uri="{FF2B5EF4-FFF2-40B4-BE49-F238E27FC236}">
                    <a16:creationId xmlns:a16="http://schemas.microsoft.com/office/drawing/2014/main" id="{C6A152F9-5885-A872-107A-DC5EC1F8E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29397" y="2652114"/>
                <a:ext cx="141334" cy="4772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그림 8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gray_color}{rgb}{0.2, 0.2, 0.2}&#10;&#10;&#10;\begin{document}&#10;&#10;\begin{eqnarray}&#10;{\color{mygray_color}&#10;J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E2DB7FDB-3F58-6C16-1730-D881F2150886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2994" y="2110632"/>
              <a:ext cx="160681" cy="199997"/>
            </a:xfrm>
            <a:prstGeom prst="rect">
              <a:avLst/>
            </a:prstGeom>
          </p:spPr>
        </p:pic>
        <p:pic>
          <p:nvPicPr>
            <p:cNvPr id="39" name="그림 8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rho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8A24449C-317A-9631-FBE6-2EA8EC583BFB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609" y="1396302"/>
              <a:ext cx="170675" cy="232544"/>
            </a:xfrm>
            <a:prstGeom prst="rect">
              <a:avLst/>
            </a:prstGeom>
          </p:spPr>
        </p:pic>
        <p:pic>
          <p:nvPicPr>
            <p:cNvPr id="40" name="그림 8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white}&#10;J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F0D31B69-B21E-98C1-45F2-AE77092A3E0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8532" y="2080213"/>
              <a:ext cx="160681" cy="199997"/>
            </a:xfrm>
            <a:prstGeom prst="rect">
              <a:avLst/>
            </a:prstGeom>
          </p:spPr>
        </p:pic>
      </p:grpSp>
      <p:grpSp>
        <p:nvGrpSpPr>
          <p:cNvPr id="20" name="그룹 11">
            <a:extLst>
              <a:ext uri="{FF2B5EF4-FFF2-40B4-BE49-F238E27FC236}">
                <a16:creationId xmlns:a16="http://schemas.microsoft.com/office/drawing/2014/main" id="{655C8A5E-0334-F965-A34E-0B3FA2C568F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5277077" y="1257300"/>
            <a:ext cx="2866465" cy="1495134"/>
            <a:chOff x="6390269" y="1014164"/>
            <a:chExt cx="2866465" cy="1495134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2" name="3D 모델 58">
                  <a:extLst>
                    <a:ext uri="{FF2B5EF4-FFF2-40B4-BE49-F238E27FC236}">
                      <a16:creationId xmlns:a16="http://schemas.microsoft.com/office/drawing/2014/main" id="{34B9390E-ABC2-7C1A-09C3-B6F8AF53926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390269" y="1014164"/>
                <a:ext cx="2866465" cy="1495134"/>
              </p:xfrm>
              <a:graphic>
                <a:graphicData uri="http://schemas.microsoft.com/office/drawing/2017/model3d">
                  <am3d:model3d r:embed="rId30">
                    <am3d:spPr>
                      <a:xfrm>
                        <a:off x="0" y="0"/>
                        <a:ext cx="2866465" cy="1495134"/>
                      </a:xfrm>
                      <a:prstGeom prst="rect">
                        <a:avLst/>
                      </a:prstGeom>
                    </am3d:spPr>
                    <am3d:camera>
                      <am3d:pos x="0" y="0" z="74317977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181496" d="1000000"/>
                      <am3d:preTrans dx="-24520531" dy="-2673795" dz="-15707162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1"/>
                    </am3d:raster>
                    <am3d:objViewport viewportSz="541866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2" name="3D 모델 58">
                  <a:extLst>
                    <a:ext uri="{FF2B5EF4-FFF2-40B4-BE49-F238E27FC236}">
                      <a16:creationId xmlns:a16="http://schemas.microsoft.com/office/drawing/2014/main" id="{34B9390E-ABC2-7C1A-09C3-B6F8AF5392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77077" y="1257300"/>
                  <a:ext cx="2866465" cy="149513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3" name="직선 화살표 연결선 59">
              <a:extLst>
                <a:ext uri="{FF2B5EF4-FFF2-40B4-BE49-F238E27FC236}">
                  <a16:creationId xmlns:a16="http://schemas.microsoft.com/office/drawing/2014/main" id="{37992B82-1DCE-6B85-D872-ED2DBDB5A416}"/>
                </a:ext>
              </a:extLst>
            </p:cNvPr>
            <p:cNvCxnSpPr/>
            <p:nvPr/>
          </p:nvCxnSpPr>
          <p:spPr>
            <a:xfrm flipH="1">
              <a:off x="6944662" y="1982712"/>
              <a:ext cx="116840" cy="17272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60">
              <a:extLst>
                <a:ext uri="{FF2B5EF4-FFF2-40B4-BE49-F238E27FC236}">
                  <a16:creationId xmlns:a16="http://schemas.microsoft.com/office/drawing/2014/main" id="{90046FE9-7018-9864-7054-1AE4AB002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43176" y="2061452"/>
              <a:ext cx="35560" cy="22860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61">
              <a:extLst>
                <a:ext uri="{FF2B5EF4-FFF2-40B4-BE49-F238E27FC236}">
                  <a16:creationId xmlns:a16="http://schemas.microsoft.com/office/drawing/2014/main" id="{28465A04-3899-0F9A-3E45-D659F6CEBD22}"/>
                </a:ext>
              </a:extLst>
            </p:cNvPr>
            <p:cNvCxnSpPr/>
            <p:nvPr/>
          </p:nvCxnSpPr>
          <p:spPr>
            <a:xfrm flipH="1">
              <a:off x="7103154" y="2155432"/>
              <a:ext cx="116840" cy="17272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62">
              <a:extLst>
                <a:ext uri="{FF2B5EF4-FFF2-40B4-BE49-F238E27FC236}">
                  <a16:creationId xmlns:a16="http://schemas.microsoft.com/office/drawing/2014/main" id="{8A7EECB3-4FFB-E176-735C-824409B5D468}"/>
                </a:ext>
              </a:extLst>
            </p:cNvPr>
            <p:cNvCxnSpPr>
              <a:cxnSpLocks/>
            </p:cNvCxnSpPr>
            <p:nvPr/>
          </p:nvCxnSpPr>
          <p:spPr>
            <a:xfrm>
              <a:off x="7808261" y="1982712"/>
              <a:ext cx="112434" cy="23876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63">
              <a:extLst>
                <a:ext uri="{FF2B5EF4-FFF2-40B4-BE49-F238E27FC236}">
                  <a16:creationId xmlns:a16="http://schemas.microsoft.com/office/drawing/2014/main" id="{635D656A-31C6-2FB4-195D-6F8E678FD419}"/>
                </a:ext>
              </a:extLst>
            </p:cNvPr>
            <p:cNvCxnSpPr>
              <a:cxnSpLocks/>
            </p:cNvCxnSpPr>
            <p:nvPr/>
          </p:nvCxnSpPr>
          <p:spPr>
            <a:xfrm>
              <a:off x="8285780" y="1921752"/>
              <a:ext cx="246717" cy="18034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64">
              <a:extLst>
                <a:ext uri="{FF2B5EF4-FFF2-40B4-BE49-F238E27FC236}">
                  <a16:creationId xmlns:a16="http://schemas.microsoft.com/office/drawing/2014/main" id="{4A8BF060-C7F5-B530-53EA-1B0C921757B3}"/>
                </a:ext>
              </a:extLst>
            </p:cNvPr>
            <p:cNvCxnSpPr/>
            <p:nvPr/>
          </p:nvCxnSpPr>
          <p:spPr>
            <a:xfrm flipH="1">
              <a:off x="6695405" y="1921752"/>
              <a:ext cx="116840" cy="172720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65">
              <a:extLst>
                <a:ext uri="{FF2B5EF4-FFF2-40B4-BE49-F238E27FC236}">
                  <a16:creationId xmlns:a16="http://schemas.microsoft.com/office/drawing/2014/main" id="{A3731AFB-74B2-C259-8E61-915106AFE4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06942" y="1761731"/>
              <a:ext cx="58082" cy="160021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66">
              <a:extLst>
                <a:ext uri="{FF2B5EF4-FFF2-40B4-BE49-F238E27FC236}">
                  <a16:creationId xmlns:a16="http://schemas.microsoft.com/office/drawing/2014/main" id="{368FBF7C-876C-725F-4913-DC00FE81BE7A}"/>
                </a:ext>
              </a:extLst>
            </p:cNvPr>
            <p:cNvCxnSpPr>
              <a:cxnSpLocks/>
            </p:cNvCxnSpPr>
            <p:nvPr/>
          </p:nvCxnSpPr>
          <p:spPr>
            <a:xfrm>
              <a:off x="7978777" y="1702506"/>
              <a:ext cx="80944" cy="139235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67">
              <a:extLst>
                <a:ext uri="{FF2B5EF4-FFF2-40B4-BE49-F238E27FC236}">
                  <a16:creationId xmlns:a16="http://schemas.microsoft.com/office/drawing/2014/main" id="{26241071-F6FE-1835-A941-D21664CB0D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9721" y="1198126"/>
              <a:ext cx="59238" cy="123275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68">
              <a:extLst>
                <a:ext uri="{FF2B5EF4-FFF2-40B4-BE49-F238E27FC236}">
                  <a16:creationId xmlns:a16="http://schemas.microsoft.com/office/drawing/2014/main" id="{EFF1D215-EE55-BCD5-8259-DE55BC0A0DE0}"/>
                </a:ext>
              </a:extLst>
            </p:cNvPr>
            <p:cNvCxnSpPr>
              <a:cxnSpLocks/>
            </p:cNvCxnSpPr>
            <p:nvPr/>
          </p:nvCxnSpPr>
          <p:spPr>
            <a:xfrm>
              <a:off x="8430128" y="1514546"/>
              <a:ext cx="267995" cy="66577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69">
              <a:extLst>
                <a:ext uri="{FF2B5EF4-FFF2-40B4-BE49-F238E27FC236}">
                  <a16:creationId xmlns:a16="http://schemas.microsoft.com/office/drawing/2014/main" id="{30907359-D55D-C286-8181-EBC4D19F95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4662" y="1581123"/>
              <a:ext cx="141334" cy="47723"/>
            </a:xfrm>
            <a:prstGeom prst="straightConnector1">
              <a:avLst/>
            </a:prstGeom>
            <a:ln>
              <a:solidFill>
                <a:schemeClr val="bg1"/>
              </a:solidFill>
              <a:headEnd type="triangl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9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gray_color}{rgb}{0.2, 0.2, 0.2}&#10;&#10;&#10;\begin{document}&#10;&#10;\begin{eqnarray}&#10;{\color{mygray_color}&#10;J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A77EAB19-F526-1B59-D65E-4A826CE4FF6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212" y="2091460"/>
              <a:ext cx="160681" cy="199997"/>
            </a:xfrm>
            <a:prstGeom prst="rect">
              <a:avLst/>
            </a:prstGeom>
          </p:spPr>
        </p:pic>
        <p:pic>
          <p:nvPicPr>
            <p:cNvPr id="35" name="그림 9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rho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F06385BC-70C5-D891-CB9D-5AAF6A4EDBA6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7827" y="1377130"/>
              <a:ext cx="170675" cy="232544"/>
            </a:xfrm>
            <a:prstGeom prst="rect">
              <a:avLst/>
            </a:prstGeom>
          </p:spPr>
        </p:pic>
        <p:pic>
          <p:nvPicPr>
            <p:cNvPr id="36" name="그림 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white}&#10;J_R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453A9B68-5DBE-C577-DE28-A90D81675D4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2850" y="2084895"/>
              <a:ext cx="307687" cy="239312"/>
            </a:xfrm>
            <a:prstGeom prst="rect">
              <a:avLst/>
            </a:prstGeom>
          </p:spPr>
        </p:pic>
      </p:grpSp>
      <p:pic>
        <p:nvPicPr>
          <p:cNvPr id="61" name="Picture 6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267C7515-2877-E6F2-202D-7F9A8A15EE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40" y="1004638"/>
            <a:ext cx="168963" cy="347675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 = 2T - t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6B875A68-EBD7-6EBB-8AF2-88209064F3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08" y="925310"/>
            <a:ext cx="1755756" cy="303795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 = 2T - t'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0A75604E-42B1-DE91-80D2-981D8C70DF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85" y="4694228"/>
            <a:ext cx="1363046" cy="23796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FB97E1-E2AA-E992-E933-A6FA7F654A6D}"/>
              </a:ext>
            </a:extLst>
          </p:cNvPr>
          <p:cNvCxnSpPr/>
          <p:nvPr/>
        </p:nvCxnSpPr>
        <p:spPr bwMode="auto">
          <a:xfrm flipH="1" flipV="1">
            <a:off x="6865585" y="4435471"/>
            <a:ext cx="40472" cy="176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8B004A6-D32D-0550-EFFB-8B330DC6AEC7}"/>
              </a:ext>
            </a:extLst>
          </p:cNvPr>
          <p:cNvCxnSpPr>
            <a:cxnSpLocks/>
          </p:cNvCxnSpPr>
          <p:nvPr/>
        </p:nvCxnSpPr>
        <p:spPr bwMode="auto">
          <a:xfrm flipV="1">
            <a:off x="7005767" y="4137819"/>
            <a:ext cx="126349" cy="505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FEBCF40-8104-D536-F128-0596A44EF2B4}"/>
              </a:ext>
            </a:extLst>
          </p:cNvPr>
          <p:cNvGrpSpPr/>
          <p:nvPr/>
        </p:nvGrpSpPr>
        <p:grpSpPr>
          <a:xfrm>
            <a:off x="762000" y="4813210"/>
            <a:ext cx="3992104" cy="369332"/>
            <a:chOff x="1295400" y="4813210"/>
            <a:chExt cx="3992104" cy="369332"/>
          </a:xfrm>
        </p:grpSpPr>
        <p:pic>
          <p:nvPicPr>
            <p:cNvPr id="17" name="그림 16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nabla\log\rho(t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E76CDE02-2339-1F74-1F76-1294DE2A78C9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0893" y="4881211"/>
              <a:ext cx="1005714" cy="25447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D3BF4-22EB-BEAE-B6F6-EA740E3B985B}"/>
                </a:ext>
              </a:extLst>
            </p:cNvPr>
            <p:cNvSpPr txBox="1"/>
            <p:nvPr/>
          </p:nvSpPr>
          <p:spPr>
            <a:xfrm>
              <a:off x="1295400" y="4813210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Memorize</a:t>
              </a:r>
              <a:endParaRPr lang="ko-KR" altLang="en-US" sz="1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CB6F41-C0F0-1C46-211B-DB5738581550}"/>
                </a:ext>
              </a:extLst>
            </p:cNvPr>
            <p:cNvSpPr txBox="1"/>
            <p:nvPr/>
          </p:nvSpPr>
          <p:spPr>
            <a:xfrm>
              <a:off x="3561711" y="4813210"/>
              <a:ext cx="172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during diffusion</a:t>
              </a:r>
              <a:endParaRPr lang="ko-KR" altLang="en-US" sz="1800" dirty="0"/>
            </a:p>
          </p:txBody>
        </p:sp>
      </p:grpSp>
      <p:pic>
        <p:nvPicPr>
          <p:cNvPr id="59" name="그림 5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red}&#10;\bu_c(t') = 2D\nabla\log\rho(t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6B9289C7-199A-57C8-E7B3-8F8115D800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940" y="3795471"/>
            <a:ext cx="2310094" cy="2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8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8F6FD-F72F-1DB9-0B63-4689FB0BF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73579-DC39-160A-DF34-C1E9D32A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278A7A-A507-BE07-8058-B9214E4664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24DE3C-C8C2-A82D-6191-5528C72B2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0"/>
            <a:ext cx="5210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664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C07A4A-0E01-5194-5C3F-2CE2B1A6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63CE7-F60A-408D-C8BC-66F0746DA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884BC-0A21-1C78-55CD-335B6C7CF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9C4E42-8B89-D50A-8F45-4EEAEDCBE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0"/>
            <a:ext cx="5210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498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CE708-C210-F8E4-D245-16562090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76910-336D-D052-65B6-5C24D266E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312712-1F2A-D7E1-022F-F1C50FEDF4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AB206B5-5B78-CA2F-75B9-5E84B8FFF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13" y="0"/>
            <a:ext cx="52101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97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3F2C0E-7EE0-393D-E136-DE809AD6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1BEE77-AC3C-3A90-F5C7-14D3B1EE9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73A675-CEFD-76E6-0106-834668B5A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842C38-7FD9-0072-E8A8-35217BDAF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181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113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3A3AD-AA93-4E97-FC15-94962C60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E730-6ACA-F339-D966-77C585C05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271831-C363-6395-B9D9-B8583A7CE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8F23A47-0EC5-C8A4-5A86-2857A814A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51816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652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89BA5-F5B4-DCEF-0AB1-DE3D9194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Guidance &amp; Class-Conditional Densities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8128A0-BF97-271B-DE55-9979B6E81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pic>
        <p:nvPicPr>
          <p:cNvPr id="52" name="그림 5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(\bx) = \sigma^2\nabla_\bx\log p(\bx|C)|_\b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8FB18262-533F-F387-64B7-83E64F32A2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2718"/>
            <a:ext cx="3160383" cy="286476"/>
          </a:xfrm>
          <a:prstGeom prst="rect">
            <a:avLst/>
          </a:prstGeom>
        </p:spPr>
      </p:pic>
      <p:pic>
        <p:nvPicPr>
          <p:cNvPr id="10" name="그림 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p(\bx|C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5D231A7E-6528-B899-CAF6-49C9386646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2718"/>
            <a:ext cx="1206858" cy="254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4B481D-6779-E608-107D-0CB6E243B804}"/>
              </a:ext>
            </a:extLst>
          </p:cNvPr>
          <p:cNvSpPr txBox="1"/>
          <p:nvPr/>
        </p:nvSpPr>
        <p:spPr>
          <a:xfrm>
            <a:off x="914400" y="1077553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Learn with</a:t>
            </a:r>
            <a:endParaRPr lang="ko-KR" altLang="en-US" dirty="0"/>
          </a:p>
        </p:txBody>
      </p:sp>
      <p:sp>
        <p:nvSpPr>
          <p:cNvPr id="12" name="화살표: 왼쪽/오른쪽 11">
            <a:extLst>
              <a:ext uri="{FF2B5EF4-FFF2-40B4-BE49-F238E27FC236}">
                <a16:creationId xmlns:a16="http://schemas.microsoft.com/office/drawing/2014/main" id="{EE72456B-6607-332B-F7F3-D8048327F8B5}"/>
              </a:ext>
            </a:extLst>
          </p:cNvPr>
          <p:cNvSpPr/>
          <p:nvPr/>
        </p:nvSpPr>
        <p:spPr bwMode="auto">
          <a:xfrm>
            <a:off x="3581400" y="1638300"/>
            <a:ext cx="749658" cy="250894"/>
          </a:xfrm>
          <a:prstGeom prst="left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0250C9-3239-E18B-C9B5-4F5390CB6662}"/>
              </a:ext>
            </a:extLst>
          </p:cNvPr>
          <p:cNvGrpSpPr/>
          <p:nvPr/>
        </p:nvGrpSpPr>
        <p:grpSpPr>
          <a:xfrm>
            <a:off x="904240" y="2407876"/>
            <a:ext cx="2641600" cy="1181927"/>
            <a:chOff x="904240" y="2407876"/>
            <a:chExt cx="2641600" cy="1181927"/>
          </a:xfrm>
        </p:grpSpPr>
        <p:pic>
          <p:nvPicPr>
            <p:cNvPr id="18" name="그림 1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\frac{1}{Z}p(\bx|C)P(C|\bx)^w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3E77BD59-132F-AF98-D9F7-591398008D1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695" y="3076279"/>
              <a:ext cx="2441145" cy="51352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BCD6A9-4CB9-EFCB-0C8C-FCB6105AB14C}"/>
                </a:ext>
              </a:extLst>
            </p:cNvPr>
            <p:cNvSpPr txBox="1"/>
            <p:nvPr/>
          </p:nvSpPr>
          <p:spPr>
            <a:xfrm>
              <a:off x="904240" y="2407876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Learn with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4A5CA6A-6958-4CE4-E512-5CF2395E50BD}"/>
              </a:ext>
            </a:extLst>
          </p:cNvPr>
          <p:cNvGrpSpPr/>
          <p:nvPr/>
        </p:nvGrpSpPr>
        <p:grpSpPr>
          <a:xfrm>
            <a:off x="570360" y="3793229"/>
            <a:ext cx="4282478" cy="1093851"/>
            <a:chOff x="570360" y="3793229"/>
            <a:chExt cx="4282478" cy="109385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CB80650-02FB-DA66-0740-C9449E32C954}"/>
                    </a:ext>
                  </a:extLst>
                </p14:cNvPr>
                <p14:cNvContentPartPr/>
                <p14:nvPr/>
              </p14:nvContentPartPr>
              <p14:xfrm>
                <a:off x="570360" y="3923000"/>
                <a:ext cx="1399680" cy="6573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CB80650-02FB-DA66-0740-C9449E32C95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2360" y="3905360"/>
                  <a:ext cx="1435320" cy="69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857F54A4-F5E2-BE29-D950-BC7313AF3CEA}"/>
                    </a:ext>
                  </a:extLst>
                </p14:cNvPr>
                <p14:cNvContentPartPr/>
                <p14:nvPr/>
              </p14:nvContentPartPr>
              <p14:xfrm>
                <a:off x="1215840" y="3892040"/>
                <a:ext cx="1361160" cy="6674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857F54A4-F5E2-BE29-D950-BC7313AF3CE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97840" y="3874400"/>
                  <a:ext cx="13968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406FE6EF-C38C-AF46-964B-6B94D339C76C}"/>
                    </a:ext>
                  </a:extLst>
                </p14:cNvPr>
                <p14:cNvContentPartPr/>
                <p14:nvPr/>
              </p14:nvContentPartPr>
              <p14:xfrm>
                <a:off x="2934058" y="3808683"/>
                <a:ext cx="1328217" cy="835477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406FE6EF-C38C-AF46-964B-6B94D339C76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16060" y="3791037"/>
                  <a:ext cx="1363852" cy="8711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1260ADD-0DBB-AA6E-3CEC-6F41541C5A69}"/>
                    </a:ext>
                  </a:extLst>
                </p14:cNvPr>
                <p14:cNvContentPartPr/>
                <p14:nvPr/>
              </p14:nvContentPartPr>
              <p14:xfrm>
                <a:off x="3453158" y="3793229"/>
                <a:ext cx="1399680" cy="847331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1260ADD-0DBB-AA6E-3CEC-6F41541C5A6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5158" y="3775224"/>
                  <a:ext cx="1435320" cy="8829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00F1F4C-8BCC-567F-32AD-AEF0330C8829}"/>
                </a:ext>
              </a:extLst>
            </p:cNvPr>
            <p:cNvGrpSpPr/>
            <p:nvPr/>
          </p:nvGrpSpPr>
          <p:grpSpPr>
            <a:xfrm>
              <a:off x="1188840" y="4758920"/>
              <a:ext cx="594720" cy="128160"/>
              <a:chOff x="1188840" y="4758920"/>
              <a:chExt cx="594720" cy="1281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B3E5A365-F60E-4EE8-4EAB-378AD0CACFC3}"/>
                      </a:ext>
                    </a:extLst>
                  </p14:cNvPr>
                  <p14:cNvContentPartPr/>
                  <p14:nvPr/>
                </p14:nvContentPartPr>
                <p14:xfrm>
                  <a:off x="1188840" y="4833800"/>
                  <a:ext cx="17640" cy="9360"/>
                </p14:xfrm>
              </p:contentPart>
            </mc:Choice>
            <mc:Fallback xmlns="">
              <p:pic>
                <p:nvPicPr>
                  <p:cNvPr id="25" name="잉크 24">
                    <a:extLst>
                      <a:ext uri="{FF2B5EF4-FFF2-40B4-BE49-F238E27FC236}">
                        <a16:creationId xmlns:a16="http://schemas.microsoft.com/office/drawing/2014/main" id="{B3E5A365-F60E-4EE8-4EAB-378AD0CACFC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1182720" y="4827680"/>
                    <a:ext cx="29880" cy="21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2CCF6D24-C953-E126-294B-243F547E36E7}"/>
                      </a:ext>
                    </a:extLst>
                  </p14:cNvPr>
                  <p14:cNvContentPartPr/>
                  <p14:nvPr/>
                </p14:nvContentPartPr>
                <p14:xfrm>
                  <a:off x="1201440" y="4803200"/>
                  <a:ext cx="180720" cy="83880"/>
                </p14:xfrm>
              </p:contentPart>
            </mc:Choice>
            <mc:Fallback xmlns="">
              <p:pic>
                <p:nvPicPr>
                  <p:cNvPr id="26" name="잉크 25">
                    <a:extLst>
                      <a:ext uri="{FF2B5EF4-FFF2-40B4-BE49-F238E27FC236}">
                        <a16:creationId xmlns:a16="http://schemas.microsoft.com/office/drawing/2014/main" id="{2CCF6D24-C953-E126-294B-243F547E36E7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1195320" y="4797080"/>
                    <a:ext cx="192960" cy="9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3FFA4A6B-8372-42FB-4309-AE5661ED37B7}"/>
                      </a:ext>
                    </a:extLst>
                  </p14:cNvPr>
                  <p14:cNvContentPartPr/>
                  <p14:nvPr/>
                </p14:nvContentPartPr>
                <p14:xfrm>
                  <a:off x="1455960" y="4763240"/>
                  <a:ext cx="82080" cy="21960"/>
                </p14:xfrm>
              </p:contentPart>
            </mc:Choice>
            <mc:Fallback xmlns="">
              <p:pic>
                <p:nvPicPr>
                  <p:cNvPr id="27" name="잉크 26">
                    <a:extLst>
                      <a:ext uri="{FF2B5EF4-FFF2-40B4-BE49-F238E27FC236}">
                        <a16:creationId xmlns:a16="http://schemas.microsoft.com/office/drawing/2014/main" id="{3FFA4A6B-8372-42FB-4309-AE5661ED37B7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1449840" y="4757120"/>
                    <a:ext cx="94320" cy="3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A03D4A06-6403-D9EE-1B5F-7B2478394FD4}"/>
                      </a:ext>
                    </a:extLst>
                  </p14:cNvPr>
                  <p14:cNvContentPartPr/>
                  <p14:nvPr/>
                </p14:nvContentPartPr>
                <p14:xfrm>
                  <a:off x="1498080" y="4825160"/>
                  <a:ext cx="51840" cy="16920"/>
                </p14:xfrm>
              </p:contentPart>
            </mc:Choice>
            <mc:Fallback xmlns="">
              <p:pic>
                <p:nvPicPr>
                  <p:cNvPr id="28" name="잉크 27">
                    <a:extLst>
                      <a:ext uri="{FF2B5EF4-FFF2-40B4-BE49-F238E27FC236}">
                        <a16:creationId xmlns:a16="http://schemas.microsoft.com/office/drawing/2014/main" id="{A03D4A06-6403-D9EE-1B5F-7B2478394FD4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1491960" y="4819040"/>
                    <a:ext cx="64080" cy="29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09B0C883-6C74-B8D6-174B-8B1CD46D2425}"/>
                      </a:ext>
                    </a:extLst>
                  </p14:cNvPr>
                  <p14:cNvContentPartPr/>
                  <p14:nvPr/>
                </p14:nvContentPartPr>
                <p14:xfrm>
                  <a:off x="1681680" y="4758920"/>
                  <a:ext cx="101880" cy="10188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09B0C883-6C74-B8D6-174B-8B1CD46D242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1675560" y="4752800"/>
                    <a:ext cx="114120" cy="1141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72D7ED2-545A-C1BB-936B-BF51539F0F1E}"/>
                </a:ext>
              </a:extLst>
            </p:cNvPr>
            <p:cNvGrpSpPr/>
            <p:nvPr/>
          </p:nvGrpSpPr>
          <p:grpSpPr>
            <a:xfrm>
              <a:off x="3462600" y="4726520"/>
              <a:ext cx="701640" cy="150840"/>
              <a:chOff x="3462600" y="4726520"/>
              <a:chExt cx="701640" cy="15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25C25FDD-D3F0-C38C-A9CE-328D1241A9E7}"/>
                      </a:ext>
                    </a:extLst>
                  </p14:cNvPr>
                  <p14:cNvContentPartPr/>
                  <p14:nvPr/>
                </p14:nvContentPartPr>
                <p14:xfrm>
                  <a:off x="3462600" y="4767560"/>
                  <a:ext cx="184320" cy="10980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25C25FDD-D3F0-C38C-A9CE-328D1241A9E7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3456480" y="4761440"/>
                    <a:ext cx="196560" cy="122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DC1AB9B5-8CC1-1126-4E89-E0452CBCAC4D}"/>
                      </a:ext>
                    </a:extLst>
                  </p14:cNvPr>
                  <p14:cNvContentPartPr/>
                  <p14:nvPr/>
                </p14:nvContentPartPr>
                <p14:xfrm>
                  <a:off x="3807840" y="4726520"/>
                  <a:ext cx="110880" cy="14184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DC1AB9B5-8CC1-1126-4E89-E0452CBCAC4D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3801720" y="4720400"/>
                    <a:ext cx="123120" cy="154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33" name="잉크 32">
                    <a:extLst>
                      <a:ext uri="{FF2B5EF4-FFF2-40B4-BE49-F238E27FC236}">
                        <a16:creationId xmlns:a16="http://schemas.microsoft.com/office/drawing/2014/main" id="{4EE213D3-55EF-AAE9-2D8B-3FF2FCD92B11}"/>
                      </a:ext>
                    </a:extLst>
                  </p14:cNvPr>
                  <p14:cNvContentPartPr/>
                  <p14:nvPr/>
                </p14:nvContentPartPr>
                <p14:xfrm>
                  <a:off x="4054800" y="4756040"/>
                  <a:ext cx="109440" cy="11664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4EE213D3-55EF-AAE9-2D8B-3FF2FCD92B11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4048680" y="4749920"/>
                    <a:ext cx="121680" cy="128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0B0D9463-6035-7B55-3825-2E5DA6278A4B}"/>
              </a:ext>
            </a:extLst>
          </p:cNvPr>
          <p:cNvGrpSpPr/>
          <p:nvPr/>
        </p:nvGrpSpPr>
        <p:grpSpPr>
          <a:xfrm>
            <a:off x="3892371" y="3236514"/>
            <a:ext cx="4905098" cy="693555"/>
            <a:chOff x="3892371" y="3236514"/>
            <a:chExt cx="4905098" cy="693555"/>
          </a:xfrm>
        </p:grpSpPr>
        <p:pic>
          <p:nvPicPr>
            <p:cNvPr id="55" name="그림 5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(\bx) = \sigma^2(1 + w)\nabla_\bx\log p(\bx|C)|_\bx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FC06F02C-0D3C-E744-5774-5961C6CB344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278" y="3236514"/>
              <a:ext cx="3980191" cy="286476"/>
            </a:xfrm>
            <a:prstGeom prst="rect">
              <a:avLst/>
            </a:prstGeom>
          </p:spPr>
        </p:pic>
        <p:sp>
          <p:nvSpPr>
            <p:cNvPr id="16" name="화살표: 왼쪽/오른쪽 15">
              <a:extLst>
                <a:ext uri="{FF2B5EF4-FFF2-40B4-BE49-F238E27FC236}">
                  <a16:creationId xmlns:a16="http://schemas.microsoft.com/office/drawing/2014/main" id="{A5C5652F-FBBC-FA15-7986-932B860A098F}"/>
                </a:ext>
              </a:extLst>
            </p:cNvPr>
            <p:cNvSpPr/>
            <p:nvPr/>
          </p:nvSpPr>
          <p:spPr bwMode="auto">
            <a:xfrm>
              <a:off x="3892371" y="3265453"/>
              <a:ext cx="749658" cy="250894"/>
            </a:xfrm>
            <a:prstGeom prst="leftRigh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pic>
          <p:nvPicPr>
            <p:cNvPr id="49" name="그림 4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-\ \sigma^2w\nabla_\bx\log p(\bx)|_\bx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889C3457-5DD5-851D-2276-D4D8EF2B209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7339" y="3643593"/>
              <a:ext cx="2136381" cy="286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54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F039A6-85F8-0641-6F47-585DF2028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Hands-on Experiment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0A1FE6-6FDE-D70E-DC61-5E163AAD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github.com/</a:t>
            </a:r>
            <a:r>
              <a:rPr lang="en-US" altLang="ko-KR" dirty="0" err="1"/>
              <a:t>nohyung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2025_Hanyang_University_AI_Bootcamp</a:t>
            </a:r>
            <a:endParaRPr lang="en-US" altLang="ko-KR" dirty="0"/>
          </a:p>
          <a:p>
            <a:pPr lvl="1"/>
            <a:r>
              <a:rPr lang="en-US" altLang="ko-KR" sz="1600" dirty="0"/>
              <a:t>https://github.com/nohyung/2025_Hanyang_University_AI_Bootcamp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Colab</a:t>
            </a:r>
            <a:endParaRPr lang="en-US" altLang="ko-KR" dirty="0"/>
          </a:p>
          <a:p>
            <a:pPr lvl="1"/>
            <a:r>
              <a:rPr lang="en-US" altLang="ko-KR" dirty="0"/>
              <a:t>https://colab.research.google.com/</a:t>
            </a:r>
          </a:p>
          <a:p>
            <a:pPr lvl="1"/>
            <a:r>
              <a:rPr lang="en-US" altLang="ko-KR" dirty="0"/>
              <a:t>Open -&gt; </a:t>
            </a:r>
            <a:r>
              <a:rPr lang="en-US" altLang="ko-KR" dirty="0" err="1"/>
              <a:t>Github</a:t>
            </a:r>
            <a:r>
              <a:rPr lang="en-US" altLang="ko-KR" dirty="0"/>
              <a:t> -&gt; </a:t>
            </a:r>
            <a:r>
              <a:rPr lang="en-US" altLang="ko-KR" dirty="0" err="1"/>
              <a:t>nohyung</a:t>
            </a:r>
            <a:r>
              <a:rPr lang="en-US" altLang="ko-KR" dirty="0"/>
              <a:t> -&gt; </a:t>
            </a:r>
            <a:r>
              <a:rPr lang="en-US" altLang="ko-KR" dirty="0">
                <a:sym typeface="Wingdings" panose="05000000000000000000" pitchFamily="2" charset="2"/>
              </a:rPr>
              <a:t>2025_Hanyang_University_AI_Bootcamp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674407-7B81-080D-0B4D-557618E56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2B9644-17E0-02D3-62C3-FD13C1E8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171700"/>
            <a:ext cx="3048000" cy="18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69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C92B4-D828-4802-C464-516B8014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Guidance &amp; Class-Conditional Densities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E28CA-F343-2793-F31E-98E715B7E2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F5FBE8-1AB1-DAB9-1942-4EF2AAF0EA62}"/>
              </a:ext>
            </a:extLst>
          </p:cNvPr>
          <p:cNvGrpSpPr/>
          <p:nvPr/>
        </p:nvGrpSpPr>
        <p:grpSpPr>
          <a:xfrm>
            <a:off x="4420560" y="1273400"/>
            <a:ext cx="1598760" cy="1541880"/>
            <a:chOff x="4420560" y="1273400"/>
            <a:chExt cx="1598760" cy="15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82ECFA2-5115-EB0F-147C-937258CFB8B6}"/>
                    </a:ext>
                  </a:extLst>
                </p14:cNvPr>
                <p14:cNvContentPartPr/>
                <p14:nvPr/>
              </p14:nvContentPartPr>
              <p14:xfrm>
                <a:off x="5684520" y="1629800"/>
                <a:ext cx="13680" cy="34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82ECFA2-5115-EB0F-147C-937258CFB8B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678400" y="1623680"/>
                  <a:ext cx="25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3356492-6A92-2E5D-BF9E-A05875035E3D}"/>
                    </a:ext>
                  </a:extLst>
                </p14:cNvPr>
                <p14:cNvContentPartPr/>
                <p14:nvPr/>
              </p14:nvContentPartPr>
              <p14:xfrm>
                <a:off x="4420560" y="1273400"/>
                <a:ext cx="1598760" cy="1541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3356492-6A92-2E5D-BF9E-A05875035E3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14440" y="1267280"/>
                  <a:ext cx="161100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867834A-5C14-0997-7C0C-08C9DA4A43B2}"/>
                    </a:ext>
                  </a:extLst>
                </p14:cNvPr>
                <p14:cNvContentPartPr/>
                <p14:nvPr/>
              </p14:nvContentPartPr>
              <p14:xfrm>
                <a:off x="4916280" y="1768040"/>
                <a:ext cx="696960" cy="615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867834A-5C14-0997-7C0C-08C9DA4A43B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10160" y="1761920"/>
                  <a:ext cx="7092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28C7B3-7338-F961-4003-A6A08B65959C}"/>
                    </a:ext>
                  </a:extLst>
                </p14:cNvPr>
                <p14:cNvContentPartPr/>
                <p14:nvPr/>
              </p14:nvContentPartPr>
              <p14:xfrm>
                <a:off x="5176560" y="2059640"/>
                <a:ext cx="137160" cy="104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28C7B3-7338-F961-4003-A6A08B6595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70440" y="2053520"/>
                  <a:ext cx="1494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AD7349-6A52-8D45-5E53-B76DE00DDB17}"/>
              </a:ext>
            </a:extLst>
          </p:cNvPr>
          <p:cNvGrpSpPr/>
          <p:nvPr/>
        </p:nvGrpSpPr>
        <p:grpSpPr>
          <a:xfrm>
            <a:off x="5975040" y="2386520"/>
            <a:ext cx="903960" cy="303840"/>
            <a:chOff x="5975040" y="2386520"/>
            <a:chExt cx="9039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55D525D-EB42-CA56-3AC3-CEF3CD58084C}"/>
                    </a:ext>
                  </a:extLst>
                </p14:cNvPr>
                <p14:cNvContentPartPr/>
                <p14:nvPr/>
              </p14:nvContentPartPr>
              <p14:xfrm>
                <a:off x="5975040" y="2461400"/>
                <a:ext cx="129600" cy="163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55D525D-EB42-CA56-3AC3-CEF3CD5808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68920" y="2455280"/>
                  <a:ext cx="14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745EA20-D4EC-CAA9-8463-157460D6A135}"/>
                    </a:ext>
                  </a:extLst>
                </p14:cNvPr>
                <p14:cNvContentPartPr/>
                <p14:nvPr/>
              </p14:nvContentPartPr>
              <p14:xfrm>
                <a:off x="6154680" y="2386520"/>
                <a:ext cx="24120" cy="210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745EA20-D4EC-CAA9-8463-157460D6A13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48560" y="2380400"/>
                  <a:ext cx="36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99C8E2D-AA7E-6809-4049-DA5E93D2DC54}"/>
                    </a:ext>
                  </a:extLst>
                </p14:cNvPr>
                <p14:cNvContentPartPr/>
                <p14:nvPr/>
              </p14:nvContentPartPr>
              <p14:xfrm>
                <a:off x="6269160" y="2529800"/>
                <a:ext cx="103320" cy="69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99C8E2D-AA7E-6809-4049-DA5E93D2DC5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63040" y="2523680"/>
                  <a:ext cx="11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C151440-12AD-ED70-D248-CE4DB2F884A7}"/>
                    </a:ext>
                  </a:extLst>
                </p14:cNvPr>
                <p14:cNvContentPartPr/>
                <p14:nvPr/>
              </p14:nvContentPartPr>
              <p14:xfrm>
                <a:off x="6439800" y="2503520"/>
                <a:ext cx="76320" cy="109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C151440-12AD-ED70-D248-CE4DB2F884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33680" y="2497400"/>
                  <a:ext cx="88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8236E1-1EAA-6269-AB24-A5CDE874E597}"/>
                    </a:ext>
                  </a:extLst>
                </p14:cNvPr>
                <p14:cNvContentPartPr/>
                <p14:nvPr/>
              </p14:nvContentPartPr>
              <p14:xfrm>
                <a:off x="6549240" y="2490560"/>
                <a:ext cx="85320" cy="145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8236E1-1EAA-6269-AB24-A5CDE874E59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43120" y="2484440"/>
                  <a:ext cx="9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13C3EF1-2C56-F02D-6A0A-5F44ACCFACCC}"/>
                    </a:ext>
                  </a:extLst>
                </p14:cNvPr>
                <p14:cNvContentPartPr/>
                <p14:nvPr/>
              </p14:nvContentPartPr>
              <p14:xfrm>
                <a:off x="6865680" y="2403440"/>
                <a:ext cx="13320" cy="286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13C3EF1-2C56-F02D-6A0A-5F44ACCFAC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59560" y="2397320"/>
                  <a:ext cx="2556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CB2713-F89E-2787-C07C-7BA0CA242BA1}"/>
              </a:ext>
            </a:extLst>
          </p:cNvPr>
          <p:cNvGrpSpPr/>
          <p:nvPr/>
        </p:nvGrpSpPr>
        <p:grpSpPr>
          <a:xfrm>
            <a:off x="4544040" y="2410280"/>
            <a:ext cx="1593720" cy="1680840"/>
            <a:chOff x="4544040" y="2410280"/>
            <a:chExt cx="1593720" cy="16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6891670-19DE-B204-4252-7E84998BA79C}"/>
                    </a:ext>
                  </a:extLst>
                </p14:cNvPr>
                <p14:cNvContentPartPr/>
                <p14:nvPr/>
              </p14:nvContentPartPr>
              <p14:xfrm>
                <a:off x="4544040" y="2410280"/>
                <a:ext cx="1593720" cy="1680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6891670-19DE-B204-4252-7E84998BA79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37920" y="2404160"/>
                  <a:ext cx="1605960" cy="16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9AB27D3-82D5-84A1-2B01-2F5C1D12F3CB}"/>
                    </a:ext>
                  </a:extLst>
                </p14:cNvPr>
                <p14:cNvContentPartPr/>
                <p14:nvPr/>
              </p14:nvContentPartPr>
              <p14:xfrm>
                <a:off x="4892880" y="2926160"/>
                <a:ext cx="732240" cy="759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9AB27D3-82D5-84A1-2B01-2F5C1D12F3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86760" y="2920040"/>
                  <a:ext cx="7444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A6D6C6F-0008-114C-D9DF-E94019F0EEDC}"/>
                    </a:ext>
                  </a:extLst>
                </p14:cNvPr>
                <p14:cNvContentPartPr/>
                <p14:nvPr/>
              </p14:nvContentPartPr>
              <p14:xfrm>
                <a:off x="5184120" y="3230360"/>
                <a:ext cx="129600" cy="120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A6D6C6F-0008-114C-D9DF-E94019F0EE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78000" y="3224240"/>
                  <a:ext cx="1418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061BF1-EF68-D510-C3C4-BA58180BF6CB}"/>
              </a:ext>
            </a:extLst>
          </p:cNvPr>
          <p:cNvGrpSpPr/>
          <p:nvPr/>
        </p:nvGrpSpPr>
        <p:grpSpPr>
          <a:xfrm>
            <a:off x="6111480" y="3811040"/>
            <a:ext cx="1069560" cy="213480"/>
            <a:chOff x="6111480" y="3811040"/>
            <a:chExt cx="10695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A0AFC5A-DE1F-D45F-F4F4-D0C8D2CFF031}"/>
                    </a:ext>
                  </a:extLst>
                </p14:cNvPr>
                <p14:cNvContentPartPr/>
                <p14:nvPr/>
              </p14:nvContentPartPr>
              <p14:xfrm>
                <a:off x="6111480" y="3815360"/>
                <a:ext cx="142920" cy="183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A0AFC5A-DE1F-D45F-F4F4-D0C8D2CFF03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05360" y="3809240"/>
                  <a:ext cx="15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B5A6194-BD28-8AA4-D8E8-FA3B9DB4CC30}"/>
                    </a:ext>
                  </a:extLst>
                </p14:cNvPr>
                <p14:cNvContentPartPr/>
                <p14:nvPr/>
              </p14:nvContentPartPr>
              <p14:xfrm>
                <a:off x="6309480" y="3811040"/>
                <a:ext cx="47520" cy="185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B5A6194-BD28-8AA4-D8E8-FA3B9DB4CC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03360" y="3804920"/>
                  <a:ext cx="59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F5B55FC-6A2D-FC3F-3B5A-542171C23592}"/>
                    </a:ext>
                  </a:extLst>
                </p14:cNvPr>
                <p14:cNvContentPartPr/>
                <p14:nvPr/>
              </p14:nvContentPartPr>
              <p14:xfrm>
                <a:off x="6437640" y="3924440"/>
                <a:ext cx="100080" cy="79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F5B55FC-6A2D-FC3F-3B5A-542171C235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31520" y="3918320"/>
                  <a:ext cx="112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D158F55-C29E-43E7-2E22-4C487024E611}"/>
                    </a:ext>
                  </a:extLst>
                </p14:cNvPr>
                <p14:cNvContentPartPr/>
                <p14:nvPr/>
              </p14:nvContentPartPr>
              <p14:xfrm>
                <a:off x="6595320" y="3894920"/>
                <a:ext cx="46080" cy="102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D158F55-C29E-43E7-2E22-4C487024E61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89200" y="3888800"/>
                  <a:ext cx="58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53088A4-60FA-E0F0-F7CB-DCEBF11F97F6}"/>
                    </a:ext>
                  </a:extLst>
                </p14:cNvPr>
                <p14:cNvContentPartPr/>
                <p14:nvPr/>
              </p14:nvContentPartPr>
              <p14:xfrm>
                <a:off x="6717720" y="3912920"/>
                <a:ext cx="58320" cy="111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53088A4-60FA-E0F0-F7CB-DCEBF11F97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11600" y="3906800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1C9FC54-D872-C776-321E-56C069B7A7E3}"/>
                    </a:ext>
                  </a:extLst>
                </p14:cNvPr>
                <p14:cNvContentPartPr/>
                <p14:nvPr/>
              </p14:nvContentPartPr>
              <p14:xfrm>
                <a:off x="6998160" y="3840920"/>
                <a:ext cx="182880" cy="17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1C9FC54-D872-C776-321E-56C069B7A7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92040" y="3834800"/>
                  <a:ext cx="195120" cy="190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4CF732-CC3F-02C1-65CF-722EC7F8C4C4}"/>
              </a:ext>
            </a:extLst>
          </p:cNvPr>
          <p:cNvCxnSpPr>
            <a:cxnSpLocks/>
          </p:cNvCxnSpPr>
          <p:nvPr/>
        </p:nvCxnSpPr>
        <p:spPr bwMode="auto">
          <a:xfrm flipV="1">
            <a:off x="2286000" y="2781300"/>
            <a:ext cx="12192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07D07A3-621F-38C8-EB6F-B8F27922C1E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86000" y="2410280"/>
            <a:ext cx="1129020" cy="443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1" name="그림 4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sigma^2\nabla_\bx\log p(\bx|C=1)|_\b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F9F453F7-A696-6A86-E10F-49FECEB764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096452"/>
            <a:ext cx="1972147" cy="234364"/>
          </a:xfrm>
          <a:prstGeom prst="rect">
            <a:avLst/>
          </a:prstGeom>
        </p:spPr>
      </p:pic>
      <p:pic>
        <p:nvPicPr>
          <p:cNvPr id="43" name="그림 4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sigma^2\nabla_\bx\log p(\bx)|_\b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490CACAC-29DA-1093-5154-15F810D92B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96" y="2899068"/>
            <a:ext cx="1372524" cy="2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29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C92B4-D828-4802-C464-516B8014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Guidance &amp; Class-Conditional Densities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E28CA-F343-2793-F31E-98E715B7E2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F5FBE8-1AB1-DAB9-1942-4EF2AAF0EA62}"/>
              </a:ext>
            </a:extLst>
          </p:cNvPr>
          <p:cNvGrpSpPr/>
          <p:nvPr/>
        </p:nvGrpSpPr>
        <p:grpSpPr>
          <a:xfrm>
            <a:off x="4420560" y="1273400"/>
            <a:ext cx="1598760" cy="1541880"/>
            <a:chOff x="4420560" y="1273400"/>
            <a:chExt cx="1598760" cy="154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82ECFA2-5115-EB0F-147C-937258CFB8B6}"/>
                    </a:ext>
                  </a:extLst>
                </p14:cNvPr>
                <p14:cNvContentPartPr/>
                <p14:nvPr/>
              </p14:nvContentPartPr>
              <p14:xfrm>
                <a:off x="5684520" y="1629800"/>
                <a:ext cx="13680" cy="34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82ECFA2-5115-EB0F-147C-937258CFB8B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678400" y="1623680"/>
                  <a:ext cx="25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53356492-6A92-2E5D-BF9E-A05875035E3D}"/>
                    </a:ext>
                  </a:extLst>
                </p14:cNvPr>
                <p14:cNvContentPartPr/>
                <p14:nvPr/>
              </p14:nvContentPartPr>
              <p14:xfrm>
                <a:off x="4420560" y="1273400"/>
                <a:ext cx="1598760" cy="15418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53356492-6A92-2E5D-BF9E-A05875035E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4440" y="1267280"/>
                  <a:ext cx="1611000" cy="15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8867834A-5C14-0997-7C0C-08C9DA4A43B2}"/>
                    </a:ext>
                  </a:extLst>
                </p14:cNvPr>
                <p14:cNvContentPartPr/>
                <p14:nvPr/>
              </p14:nvContentPartPr>
              <p14:xfrm>
                <a:off x="4916280" y="1768040"/>
                <a:ext cx="696960" cy="6156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8867834A-5C14-0997-7C0C-08C9DA4A43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10160" y="1761920"/>
                  <a:ext cx="709200" cy="6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E28C7B3-7338-F961-4003-A6A08B65959C}"/>
                    </a:ext>
                  </a:extLst>
                </p14:cNvPr>
                <p14:cNvContentPartPr/>
                <p14:nvPr/>
              </p14:nvContentPartPr>
              <p14:xfrm>
                <a:off x="5176560" y="2059640"/>
                <a:ext cx="137160" cy="104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E28C7B3-7338-F961-4003-A6A08B65959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70440" y="2053520"/>
                  <a:ext cx="14940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FAD7349-6A52-8D45-5E53-B76DE00DDB17}"/>
              </a:ext>
            </a:extLst>
          </p:cNvPr>
          <p:cNvGrpSpPr/>
          <p:nvPr/>
        </p:nvGrpSpPr>
        <p:grpSpPr>
          <a:xfrm>
            <a:off x="5975040" y="2386520"/>
            <a:ext cx="903960" cy="303840"/>
            <a:chOff x="5975040" y="2386520"/>
            <a:chExt cx="90396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55D525D-EB42-CA56-3AC3-CEF3CD58084C}"/>
                    </a:ext>
                  </a:extLst>
                </p14:cNvPr>
                <p14:cNvContentPartPr/>
                <p14:nvPr/>
              </p14:nvContentPartPr>
              <p14:xfrm>
                <a:off x="5975040" y="2461400"/>
                <a:ext cx="129600" cy="16344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55D525D-EB42-CA56-3AC3-CEF3CD58084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968920" y="2455280"/>
                  <a:ext cx="1418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6745EA20-D4EC-CAA9-8463-157460D6A135}"/>
                    </a:ext>
                  </a:extLst>
                </p14:cNvPr>
                <p14:cNvContentPartPr/>
                <p14:nvPr/>
              </p14:nvContentPartPr>
              <p14:xfrm>
                <a:off x="6154680" y="2386520"/>
                <a:ext cx="24120" cy="2106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6745EA20-D4EC-CAA9-8463-157460D6A13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48560" y="2380400"/>
                  <a:ext cx="36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99C8E2D-AA7E-6809-4049-DA5E93D2DC54}"/>
                    </a:ext>
                  </a:extLst>
                </p14:cNvPr>
                <p14:cNvContentPartPr/>
                <p14:nvPr/>
              </p14:nvContentPartPr>
              <p14:xfrm>
                <a:off x="6269160" y="2529800"/>
                <a:ext cx="103320" cy="694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99C8E2D-AA7E-6809-4049-DA5E93D2DC5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263040" y="2523680"/>
                  <a:ext cx="115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C151440-12AD-ED70-D248-CE4DB2F884A7}"/>
                    </a:ext>
                  </a:extLst>
                </p14:cNvPr>
                <p14:cNvContentPartPr/>
                <p14:nvPr/>
              </p14:nvContentPartPr>
              <p14:xfrm>
                <a:off x="6439800" y="2503520"/>
                <a:ext cx="76320" cy="1090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C151440-12AD-ED70-D248-CE4DB2F884A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33680" y="2497400"/>
                  <a:ext cx="88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B08236E1-1EAA-6269-AB24-A5CDE874E597}"/>
                    </a:ext>
                  </a:extLst>
                </p14:cNvPr>
                <p14:cNvContentPartPr/>
                <p14:nvPr/>
              </p14:nvContentPartPr>
              <p14:xfrm>
                <a:off x="6549240" y="2490560"/>
                <a:ext cx="85320" cy="14580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B08236E1-1EAA-6269-AB24-A5CDE874E59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43120" y="2484440"/>
                  <a:ext cx="975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13C3EF1-2C56-F02D-6A0A-5F44ACCFACCC}"/>
                    </a:ext>
                  </a:extLst>
                </p14:cNvPr>
                <p14:cNvContentPartPr/>
                <p14:nvPr/>
              </p14:nvContentPartPr>
              <p14:xfrm>
                <a:off x="6865680" y="2403440"/>
                <a:ext cx="13320" cy="286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13C3EF1-2C56-F02D-6A0A-5F44ACCFACC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859560" y="2397320"/>
                  <a:ext cx="25560" cy="29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CB2713-F89E-2787-C07C-7BA0CA242BA1}"/>
              </a:ext>
            </a:extLst>
          </p:cNvPr>
          <p:cNvGrpSpPr/>
          <p:nvPr/>
        </p:nvGrpSpPr>
        <p:grpSpPr>
          <a:xfrm>
            <a:off x="4544040" y="2410280"/>
            <a:ext cx="1593720" cy="1680840"/>
            <a:chOff x="4544040" y="2410280"/>
            <a:chExt cx="1593720" cy="16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6891670-19DE-B204-4252-7E84998BA79C}"/>
                    </a:ext>
                  </a:extLst>
                </p14:cNvPr>
                <p14:cNvContentPartPr/>
                <p14:nvPr/>
              </p14:nvContentPartPr>
              <p14:xfrm>
                <a:off x="4544040" y="2410280"/>
                <a:ext cx="1593720" cy="1680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6891670-19DE-B204-4252-7E84998BA79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37920" y="2404160"/>
                  <a:ext cx="1605960" cy="169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9AB27D3-82D5-84A1-2B01-2F5C1D12F3CB}"/>
                    </a:ext>
                  </a:extLst>
                </p14:cNvPr>
                <p14:cNvContentPartPr/>
                <p14:nvPr/>
              </p14:nvContentPartPr>
              <p14:xfrm>
                <a:off x="4892880" y="2926160"/>
                <a:ext cx="732240" cy="7599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9AB27D3-82D5-84A1-2B01-2F5C1D12F3C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886760" y="2920040"/>
                  <a:ext cx="744480" cy="77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DA6D6C6F-0008-114C-D9DF-E94019F0EEDC}"/>
                    </a:ext>
                  </a:extLst>
                </p14:cNvPr>
                <p14:cNvContentPartPr/>
                <p14:nvPr/>
              </p14:nvContentPartPr>
              <p14:xfrm>
                <a:off x="5184120" y="3230360"/>
                <a:ext cx="129600" cy="1202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DA6D6C6F-0008-114C-D9DF-E94019F0EED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78000" y="3224240"/>
                  <a:ext cx="14184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4061BF1-EF68-D510-C3C4-BA58180BF6CB}"/>
              </a:ext>
            </a:extLst>
          </p:cNvPr>
          <p:cNvGrpSpPr/>
          <p:nvPr/>
        </p:nvGrpSpPr>
        <p:grpSpPr>
          <a:xfrm>
            <a:off x="6111480" y="3811040"/>
            <a:ext cx="1069560" cy="213480"/>
            <a:chOff x="6111480" y="3811040"/>
            <a:chExt cx="106956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A0AFC5A-DE1F-D45F-F4F4-D0C8D2CFF031}"/>
                    </a:ext>
                  </a:extLst>
                </p14:cNvPr>
                <p14:cNvContentPartPr/>
                <p14:nvPr/>
              </p14:nvContentPartPr>
              <p14:xfrm>
                <a:off x="6111480" y="3815360"/>
                <a:ext cx="142920" cy="183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A0AFC5A-DE1F-D45F-F4F4-D0C8D2CFF03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05360" y="3809240"/>
                  <a:ext cx="155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2B5A6194-BD28-8AA4-D8E8-FA3B9DB4CC30}"/>
                    </a:ext>
                  </a:extLst>
                </p14:cNvPr>
                <p14:cNvContentPartPr/>
                <p14:nvPr/>
              </p14:nvContentPartPr>
              <p14:xfrm>
                <a:off x="6309480" y="3811040"/>
                <a:ext cx="47520" cy="1857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2B5A6194-BD28-8AA4-D8E8-FA3B9DB4CC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03360" y="3804920"/>
                  <a:ext cx="59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F5B55FC-6A2D-FC3F-3B5A-542171C23592}"/>
                    </a:ext>
                  </a:extLst>
                </p14:cNvPr>
                <p14:cNvContentPartPr/>
                <p14:nvPr/>
              </p14:nvContentPartPr>
              <p14:xfrm>
                <a:off x="6437640" y="3924440"/>
                <a:ext cx="100080" cy="792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F5B55FC-6A2D-FC3F-3B5A-542171C2359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1520" y="3918320"/>
                  <a:ext cx="1123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D158F55-C29E-43E7-2E22-4C487024E611}"/>
                    </a:ext>
                  </a:extLst>
                </p14:cNvPr>
                <p14:cNvContentPartPr/>
                <p14:nvPr/>
              </p14:nvContentPartPr>
              <p14:xfrm>
                <a:off x="6595320" y="3894920"/>
                <a:ext cx="46080" cy="102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D158F55-C29E-43E7-2E22-4C487024E6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9200" y="3888800"/>
                  <a:ext cx="58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53088A4-60FA-E0F0-F7CB-DCEBF11F97F6}"/>
                    </a:ext>
                  </a:extLst>
                </p14:cNvPr>
                <p14:cNvContentPartPr/>
                <p14:nvPr/>
              </p14:nvContentPartPr>
              <p14:xfrm>
                <a:off x="6717720" y="3912920"/>
                <a:ext cx="58320" cy="1116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53088A4-60FA-E0F0-F7CB-DCEBF11F97F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11600" y="3906800"/>
                  <a:ext cx="705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1C9FC54-D872-C776-321E-56C069B7A7E3}"/>
                    </a:ext>
                  </a:extLst>
                </p14:cNvPr>
                <p14:cNvContentPartPr/>
                <p14:nvPr/>
              </p14:nvContentPartPr>
              <p14:xfrm>
                <a:off x="6998160" y="3840920"/>
                <a:ext cx="182880" cy="1782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1C9FC54-D872-C776-321E-56C069B7A7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992040" y="3834800"/>
                  <a:ext cx="195120" cy="190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64CF732-CC3F-02C1-65CF-722EC7F8C4C4}"/>
              </a:ext>
            </a:extLst>
          </p:cNvPr>
          <p:cNvCxnSpPr>
            <a:cxnSpLocks/>
          </p:cNvCxnSpPr>
          <p:nvPr/>
        </p:nvCxnSpPr>
        <p:spPr bwMode="auto">
          <a:xfrm flipV="1">
            <a:off x="2286000" y="2781300"/>
            <a:ext cx="1219200" cy="76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07D07A3-621F-38C8-EB6F-B8F27922C1E8}"/>
              </a:ext>
            </a:extLst>
          </p:cNvPr>
          <p:cNvCxnSpPr>
            <a:cxnSpLocks/>
          </p:cNvCxnSpPr>
          <p:nvPr/>
        </p:nvCxnSpPr>
        <p:spPr bwMode="auto">
          <a:xfrm flipV="1">
            <a:off x="2286000" y="2410280"/>
            <a:ext cx="1129020" cy="443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2" name="그림 3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Delta\bv = \sigma^2\nabla_\bx\log p(\bx|C=1)|_\b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98289B67-3E35-973E-48B1-414BBF36E90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33" y="1618685"/>
            <a:ext cx="2546837" cy="234364"/>
          </a:xfrm>
          <a:prstGeom prst="rect">
            <a:avLst/>
          </a:prstGeom>
        </p:spPr>
      </p:pic>
      <p:pic>
        <p:nvPicPr>
          <p:cNvPr id="36" name="그림 3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- \sigma^2\nabla_\bx\log p(\bx)|_\bx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B348B2C8-2FD9-819E-4E02-BC007AD2A40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33" y="1899236"/>
            <a:ext cx="1525858" cy="23436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88D6B8-7397-61CD-7068-B3E0EE30F9F3}"/>
              </a:ext>
            </a:extLst>
          </p:cNvPr>
          <p:cNvCxnSpPr/>
          <p:nvPr/>
        </p:nvCxnSpPr>
        <p:spPr bwMode="auto">
          <a:xfrm flipH="1" flipV="1">
            <a:off x="3415020" y="2410280"/>
            <a:ext cx="90180" cy="3710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523BFB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0438F07-6047-ACD2-EC19-93E9C260B3C4}"/>
              </a:ext>
            </a:extLst>
          </p:cNvPr>
          <p:cNvSpPr/>
          <p:nvPr/>
        </p:nvSpPr>
        <p:spPr bwMode="auto">
          <a:xfrm>
            <a:off x="3535680" y="2209800"/>
            <a:ext cx="247363" cy="406400"/>
          </a:xfrm>
          <a:custGeom>
            <a:avLst/>
            <a:gdLst>
              <a:gd name="connsiteX0" fmla="*/ 121920 w 247363"/>
              <a:gd name="connsiteY0" fmla="*/ 0 h 406400"/>
              <a:gd name="connsiteX1" fmla="*/ 243840 w 247363"/>
              <a:gd name="connsiteY1" fmla="*/ 279400 h 406400"/>
              <a:gd name="connsiteX2" fmla="*/ 0 w 247363"/>
              <a:gd name="connsiteY2" fmla="*/ 406400 h 406400"/>
              <a:gd name="connsiteX3" fmla="*/ 0 w 247363"/>
              <a:gd name="connsiteY3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363" h="406400">
                <a:moveTo>
                  <a:pt x="121920" y="0"/>
                </a:moveTo>
                <a:cubicBezTo>
                  <a:pt x="193040" y="105833"/>
                  <a:pt x="264160" y="211667"/>
                  <a:pt x="243840" y="279400"/>
                </a:cubicBezTo>
                <a:cubicBezTo>
                  <a:pt x="223520" y="347133"/>
                  <a:pt x="0" y="406400"/>
                  <a:pt x="0" y="406400"/>
                </a:cubicBezTo>
                <a:lnTo>
                  <a:pt x="0" y="406400"/>
                </a:lnTo>
              </a:path>
            </a:pathLst>
          </a:custGeom>
          <a:noFill/>
          <a:ln w="9525" cap="flat" cmpd="sng" algn="ctr">
            <a:solidFill>
              <a:srgbClr val="523BFB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4F2FDDD-E481-E745-37F5-410C38821467}"/>
              </a:ext>
            </a:extLst>
          </p:cNvPr>
          <p:cNvGrpSpPr/>
          <p:nvPr/>
        </p:nvGrpSpPr>
        <p:grpSpPr>
          <a:xfrm>
            <a:off x="2472354" y="4233881"/>
            <a:ext cx="3623646" cy="689384"/>
            <a:chOff x="2438400" y="4233881"/>
            <a:chExt cx="3623646" cy="68938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BC263C-3069-C0D2-E072-E33CBB3F1286}"/>
                </a:ext>
              </a:extLst>
            </p:cNvPr>
            <p:cNvSpPr txBox="1"/>
            <p:nvPr/>
          </p:nvSpPr>
          <p:spPr>
            <a:xfrm>
              <a:off x="2438400" y="4233881"/>
              <a:ext cx="2392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Classifier-free guidance</a:t>
              </a:r>
              <a:endParaRPr lang="ko-KR" altLang="en-US" sz="1800" dirty="0"/>
            </a:p>
          </p:txBody>
        </p:sp>
        <p:pic>
          <p:nvPicPr>
            <p:cNvPr id="35" name="그림 3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 = \sigma^2\nabla_\bx\log p(\bx|C=1)|_\bx + w\Delta\bv 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1038CDD7-D844-C148-E9B4-B41D44B9F9B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0004" y="4688901"/>
              <a:ext cx="3392042" cy="234364"/>
            </a:xfrm>
            <a:prstGeom prst="rect">
              <a:avLst/>
            </a:prstGeom>
          </p:spPr>
        </p:pic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13C9296-DCF8-8D40-891A-EDABE882C325}"/>
              </a:ext>
            </a:extLst>
          </p:cNvPr>
          <p:cNvCxnSpPr/>
          <p:nvPr/>
        </p:nvCxnSpPr>
        <p:spPr bwMode="auto">
          <a:xfrm>
            <a:off x="5638800" y="4991100"/>
            <a:ext cx="2286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523BF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65527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CD158A-76F4-42E3-E978-73C5BD9C7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9DFF92-0C5A-451C-9055-550983905D0F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439D3BE-15E0-1564-3015-1FBF753D9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0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03F078F0-8337-750C-F570-89E11ADF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778336-AA9A-0993-5EA3-492EE0980C9A}"/>
              </a:ext>
            </a:extLst>
          </p:cNvPr>
          <p:cNvSpPr txBox="1"/>
          <p:nvPr/>
        </p:nvSpPr>
        <p:spPr>
          <a:xfrm>
            <a:off x="6629400" y="1143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Smaller # of params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2065A-DDB8-CA1D-83AE-13B3085F632F}"/>
              </a:ext>
            </a:extLst>
          </p:cNvPr>
          <p:cNvSpPr txBox="1"/>
          <p:nvPr/>
        </p:nvSpPr>
        <p:spPr>
          <a:xfrm>
            <a:off x="6595782" y="2799793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Larger # of params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47265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CD158A-76F4-42E3-E978-73C5BD9C7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9DFF92-0C5A-451C-9055-550983905D0F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64B98C1-991E-99E6-7C53-10C5B9A9D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33687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357DD69-3943-862A-9AF9-C3E679F45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4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1499E-EDFB-A88D-85EF-C3F614568FE6}"/>
              </a:ext>
            </a:extLst>
          </p:cNvPr>
          <p:cNvSpPr txBox="1"/>
          <p:nvPr/>
        </p:nvSpPr>
        <p:spPr>
          <a:xfrm>
            <a:off x="6629400" y="1143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Smaller # of params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FE0900-05A6-1A80-7539-C174415A0577}"/>
              </a:ext>
            </a:extLst>
          </p:cNvPr>
          <p:cNvSpPr txBox="1"/>
          <p:nvPr/>
        </p:nvSpPr>
        <p:spPr>
          <a:xfrm>
            <a:off x="6595782" y="2799793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Larger # of params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117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CD158A-76F4-42E3-E978-73C5BD9C7D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9DFF92-0C5A-451C-9055-550983905D0F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2AC8898D-6572-A922-DE8F-39FA06054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48" y="150999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AC3D5DE6-B5F4-06B7-0273-FC795684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2" y="2833687"/>
            <a:ext cx="9144000" cy="269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B9FF0A-1360-3BC6-FB32-3D85A9B35845}"/>
              </a:ext>
            </a:extLst>
          </p:cNvPr>
          <p:cNvSpPr txBox="1"/>
          <p:nvPr/>
        </p:nvSpPr>
        <p:spPr>
          <a:xfrm>
            <a:off x="6629400" y="1143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Smaller # of params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7B3FC-4E2A-0867-EF0D-E6D228795266}"/>
              </a:ext>
            </a:extLst>
          </p:cNvPr>
          <p:cNvSpPr txBox="1"/>
          <p:nvPr/>
        </p:nvSpPr>
        <p:spPr>
          <a:xfrm>
            <a:off x="6595782" y="2799793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Larger # of params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4352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DE52A4-B51E-42A2-A1AF-B0114BEF27C0}" type="slidenum">
              <a:rPr lang="en-US" altLang="ko-KR" smtClean="0"/>
              <a:pPr>
                <a:defRPr/>
              </a:pPr>
              <a:t>25</a:t>
            </a:fld>
            <a:endParaRPr lang="en-US" altLang="ko-KR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E9E903-9D91-4427-8871-A3FC6D5980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-952500"/>
            <a:ext cx="8713164" cy="6540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8E69C-42F7-EEDD-3F23-32C1387CD3F2}"/>
              </a:ext>
            </a:extLst>
          </p:cNvPr>
          <p:cNvSpPr txBox="1"/>
          <p:nvPr/>
        </p:nvSpPr>
        <p:spPr>
          <a:xfrm>
            <a:off x="3200400" y="2781300"/>
            <a:ext cx="4164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nohyung@hanyang.ac.kr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59135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4ED4-8E70-E9A1-7071-3CA721609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342900"/>
            <a:ext cx="6985000" cy="571500"/>
          </a:xfrm>
        </p:spPr>
        <p:txBody>
          <a:bodyPr/>
          <a:lstStyle/>
          <a:p>
            <a:r>
              <a:rPr lang="en-US" altLang="ko-KR" dirty="0"/>
              <a:t>Yung-Kyun Noh (</a:t>
            </a:r>
            <a:r>
              <a:rPr lang="ko-KR" altLang="en-US" dirty="0" err="1"/>
              <a:t>노영균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EE120-AD80-20D0-8449-90ABA6772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700" y="1041400"/>
            <a:ext cx="6692900" cy="38735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67" dirty="0"/>
              <a:t>Academic titles (Affiliations)</a:t>
            </a:r>
          </a:p>
          <a:p>
            <a:r>
              <a:rPr lang="en-US" altLang="ko-KR" sz="2000" dirty="0">
                <a:latin typeface="Arial Rounded MT Bold" panose="020F0704030504030204" pitchFamily="34" charset="0"/>
              </a:rPr>
              <a:t> </a:t>
            </a:r>
            <a:r>
              <a:rPr lang="en-US" altLang="ko-KR" sz="1667" dirty="0">
                <a:solidFill>
                  <a:srgbClr val="FF0000"/>
                </a:solidFill>
                <a:latin typeface="Arial Rounded MT Bold" panose="020F0704030504030204" pitchFamily="34" charset="0"/>
              </a:rPr>
              <a:t>Associate Professor</a:t>
            </a:r>
            <a:r>
              <a:rPr lang="en-US" altLang="ko-KR" sz="1667" dirty="0">
                <a:latin typeface="Arial Rounded MT Bold" panose="020F0704030504030204" pitchFamily="34" charset="0"/>
              </a:rPr>
              <a:t>, Department of Computer Science, </a:t>
            </a:r>
            <a:r>
              <a:rPr lang="en-US" altLang="ko-KR" sz="1667" u="sng" dirty="0" err="1">
                <a:latin typeface="Arial Rounded MT Bold" panose="020F0704030504030204" pitchFamily="34" charset="0"/>
              </a:rPr>
              <a:t>Hanyang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 University</a:t>
            </a:r>
          </a:p>
          <a:p>
            <a:r>
              <a:rPr lang="en-US" altLang="ko-KR" sz="1667" dirty="0">
                <a:latin typeface="Arial Rounded MT Bold" panose="020F0704030504030204" pitchFamily="34" charset="0"/>
              </a:rPr>
              <a:t> </a:t>
            </a:r>
            <a:r>
              <a:rPr lang="en-US" altLang="ko-KR" sz="1667" dirty="0">
                <a:solidFill>
                  <a:srgbClr val="FF0000"/>
                </a:solidFill>
                <a:latin typeface="Arial Rounded MT Bold" panose="020F0704030504030204" pitchFamily="34" charset="0"/>
              </a:rPr>
              <a:t>Affiliate Professor</a:t>
            </a:r>
            <a:r>
              <a:rPr lang="en-US" altLang="ko-KR" sz="1667" dirty="0">
                <a:latin typeface="Arial Rounded MT Bold" panose="020F0704030504030204" pitchFamily="34" charset="0"/>
              </a:rPr>
              <a:t>, School of Computational Sciences, 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Korea Institute for Advanced Study (</a:t>
            </a:r>
            <a:r>
              <a:rPr lang="ko-KR" altLang="en-US" sz="1667" u="sng" dirty="0">
                <a:latin typeface="Arial Rounded MT Bold" panose="020F0704030504030204" pitchFamily="34" charset="0"/>
              </a:rPr>
              <a:t>고등과학원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)</a:t>
            </a:r>
          </a:p>
          <a:p>
            <a:pPr lvl="1"/>
            <a:endParaRPr lang="en-US" altLang="ko-KR" sz="1200" u="sng" dirty="0">
              <a:latin typeface="Arial Rounded MT Bold" panose="020F0704030504030204" pitchFamily="34" charset="0"/>
            </a:endParaRPr>
          </a:p>
          <a:p>
            <a:r>
              <a:rPr lang="en-US" altLang="ko-KR" sz="1667" dirty="0">
                <a:latin typeface="Arial Rounded MT Bold" panose="020F0704030504030204" pitchFamily="34" charset="0"/>
              </a:rPr>
              <a:t> </a:t>
            </a:r>
            <a:r>
              <a:rPr lang="en-US" altLang="ko-KR" sz="1667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Research Collaborator</a:t>
            </a:r>
            <a:r>
              <a:rPr lang="en-US" altLang="ko-KR" sz="1667" dirty="0">
                <a:latin typeface="Arial Rounded MT Bold" panose="020F0704030504030204" pitchFamily="34" charset="0"/>
              </a:rPr>
              <a:t>, Department of Gastroenterology and Hepatology, 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Mayo Clinic Rochester (US)</a:t>
            </a:r>
          </a:p>
          <a:p>
            <a:r>
              <a:rPr lang="en-US" altLang="ko-KR" sz="1667" dirty="0">
                <a:latin typeface="Arial Rounded MT Bold" panose="020F0704030504030204" pitchFamily="34" charset="0"/>
              </a:rPr>
              <a:t> </a:t>
            </a:r>
            <a:r>
              <a:rPr lang="en-US" altLang="ko-KR" sz="1667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Visiting Scholar</a:t>
            </a:r>
            <a:r>
              <a:rPr lang="en-US" altLang="ko-KR" sz="1667" dirty="0">
                <a:latin typeface="Arial Rounded MT Bold" panose="020F0704030504030204" pitchFamily="34" charset="0"/>
              </a:rPr>
              <a:t>, 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RIKEN Center for Advanced Intelligence Project (Japan)</a:t>
            </a:r>
          </a:p>
          <a:p>
            <a:pPr lvl="1"/>
            <a:endParaRPr lang="en-US" altLang="ko-KR" sz="1200" u="sng" dirty="0">
              <a:latin typeface="Arial Rounded MT Bold" panose="020F0704030504030204" pitchFamily="34" charset="0"/>
            </a:endParaRPr>
          </a:p>
          <a:p>
            <a:r>
              <a:rPr lang="en-US" altLang="ko-KR" sz="1667" dirty="0">
                <a:latin typeface="Arial Rounded MT Bold" panose="020F0704030504030204" pitchFamily="34" charset="0"/>
              </a:rPr>
              <a:t> </a:t>
            </a:r>
            <a:r>
              <a:rPr lang="en-US" altLang="ko-KR" sz="1667" dirty="0">
                <a:solidFill>
                  <a:srgbClr val="FF0000"/>
                </a:solidFill>
                <a:latin typeface="Arial Rounded MT Bold" panose="020F0704030504030204" pitchFamily="34" charset="0"/>
              </a:rPr>
              <a:t>Chair</a:t>
            </a:r>
            <a:r>
              <a:rPr lang="en-US" altLang="ko-KR" sz="1667" dirty="0">
                <a:latin typeface="Arial Rounded MT Bold" panose="020F0704030504030204" pitchFamily="34" charset="0"/>
              </a:rPr>
              <a:t>, Dept. of Artificial Intelligence (</a:t>
            </a:r>
            <a:r>
              <a:rPr lang="ko-KR" altLang="en-US" sz="1667" dirty="0">
                <a:latin typeface="Arial Rounded MT Bold" panose="020F0704030504030204" pitchFamily="34" charset="0"/>
              </a:rPr>
              <a:t>인공지능대학원</a:t>
            </a:r>
            <a:r>
              <a:rPr lang="en-US" altLang="ko-KR" sz="1667" dirty="0">
                <a:latin typeface="Arial Rounded MT Bold" panose="020F0704030504030204" pitchFamily="34" charset="0"/>
              </a:rPr>
              <a:t>),Dept. of Intelligence and Convergence (</a:t>
            </a:r>
            <a:r>
              <a:rPr lang="ko-KR" altLang="en-US" sz="1667" dirty="0">
                <a:latin typeface="Arial Rounded MT Bold" panose="020F0704030504030204" pitchFamily="34" charset="0"/>
              </a:rPr>
              <a:t>지능융합학과</a:t>
            </a:r>
            <a:r>
              <a:rPr lang="en-US" altLang="ko-KR" sz="1667" dirty="0">
                <a:latin typeface="Arial Rounded MT Bold" panose="020F0704030504030204" pitchFamily="34" charset="0"/>
              </a:rPr>
              <a:t>), Dept. of Artificial Intelligence  Application (AI</a:t>
            </a:r>
            <a:r>
              <a:rPr lang="ko-KR" altLang="en-US" sz="1667" dirty="0">
                <a:latin typeface="Arial Rounded MT Bold" panose="020F0704030504030204" pitchFamily="34" charset="0"/>
              </a:rPr>
              <a:t>응용학과</a:t>
            </a:r>
            <a:r>
              <a:rPr lang="en-US" altLang="ko-KR" sz="1667" dirty="0">
                <a:latin typeface="Arial Rounded MT Bold" panose="020F0704030504030204" pitchFamily="34" charset="0"/>
              </a:rPr>
              <a:t>) </a:t>
            </a:r>
            <a:r>
              <a:rPr lang="en-US" altLang="ko-KR" sz="1667" u="sng" dirty="0" err="1">
                <a:latin typeface="Arial Rounded MT Bold" panose="020F0704030504030204" pitchFamily="34" charset="0"/>
              </a:rPr>
              <a:t>Hanyang</a:t>
            </a:r>
            <a:r>
              <a:rPr lang="en-US" altLang="ko-KR" sz="1667" u="sng" dirty="0">
                <a:latin typeface="Arial Rounded MT Bold" panose="020F0704030504030204" pitchFamily="34" charset="0"/>
              </a:rPr>
              <a:t> University</a:t>
            </a:r>
            <a:endParaRPr lang="en-US" altLang="ko-KR" sz="1667" dirty="0">
              <a:latin typeface="Arial Rounded MT Bold" panose="020F0704030504030204" pitchFamily="34" charset="0"/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9664F-E2E1-55B6-844B-D58609CAEE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5" name="내용 개체 틀 5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64DAF09C-3EB3-24CC-7D19-806D42B451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9000" y="484517"/>
            <a:ext cx="1060388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4302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EA09D3-8434-6C01-9C3D-A19DD456D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Diffusive Flow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2AECF-6F4B-7FC7-4FFD-F6541981F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10" name="그림 9" descr="스크린샷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AD2D1EE-D35B-4F84-1AE6-FEEBE9492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40" y="2541048"/>
            <a:ext cx="4137660" cy="2758440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1FD0BE-F35B-5FE1-E475-6B6DFB8D7DD7}"/>
              </a:ext>
            </a:extLst>
          </p:cNvPr>
          <p:cNvCxnSpPr>
            <a:cxnSpLocks/>
          </p:cNvCxnSpPr>
          <p:nvPr/>
        </p:nvCxnSpPr>
        <p:spPr bwMode="auto">
          <a:xfrm>
            <a:off x="8915400" y="2411508"/>
            <a:ext cx="0" cy="30251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그림 7" descr="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65C531E2-F8D4-D171-0415-F62FFBAF1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58" y="2541048"/>
            <a:ext cx="4137660" cy="2758440"/>
          </a:xfrm>
          <a:prstGeom prst="rect">
            <a:avLst/>
          </a:prstGeom>
        </p:spPr>
      </p:pic>
      <p:pic>
        <p:nvPicPr>
          <p:cNvPr id="6" name="내용 개체 틀 5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513971A-71E5-BD9E-6F98-1F05B0623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2525808"/>
            <a:ext cx="4137660" cy="2758440"/>
          </a:xfr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B765A6-3BF8-EF18-5A26-83F705D38CBB}"/>
              </a:ext>
            </a:extLst>
          </p:cNvPr>
          <p:cNvSpPr/>
          <p:nvPr/>
        </p:nvSpPr>
        <p:spPr bwMode="auto">
          <a:xfrm>
            <a:off x="57912" y="2769648"/>
            <a:ext cx="304798" cy="2286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52F61E-8B92-8DAD-3070-90C6E86FC3FA}"/>
              </a:ext>
            </a:extLst>
          </p:cNvPr>
          <p:cNvCxnSpPr>
            <a:cxnSpLocks/>
          </p:cNvCxnSpPr>
          <p:nvPr/>
        </p:nvCxnSpPr>
        <p:spPr bwMode="auto">
          <a:xfrm>
            <a:off x="228600" y="2312448"/>
            <a:ext cx="0" cy="304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37E325-48E3-08F6-3591-891BE091BBCA}"/>
              </a:ext>
            </a:extLst>
          </p:cNvPr>
          <p:cNvSpPr/>
          <p:nvPr/>
        </p:nvSpPr>
        <p:spPr bwMode="auto">
          <a:xfrm>
            <a:off x="304814" y="4979448"/>
            <a:ext cx="8488352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48E0A70-E75A-1EE2-EE87-DC1F4B7F914F}"/>
              </a:ext>
            </a:extLst>
          </p:cNvPr>
          <p:cNvGrpSpPr/>
          <p:nvPr/>
        </p:nvGrpSpPr>
        <p:grpSpPr>
          <a:xfrm>
            <a:off x="905148" y="977090"/>
            <a:ext cx="1362931" cy="1499410"/>
            <a:chOff x="905148" y="2418356"/>
            <a:chExt cx="1362931" cy="1499410"/>
          </a:xfrm>
        </p:grpSpPr>
        <p:sp>
          <p:nvSpPr>
            <p:cNvPr id="18" name="Arrow: Left 12">
              <a:extLst>
                <a:ext uri="{FF2B5EF4-FFF2-40B4-BE49-F238E27FC236}">
                  <a16:creationId xmlns:a16="http://schemas.microsoft.com/office/drawing/2014/main" id="{ED0F2AAC-3C7D-67EB-1FB7-5E93A386F974}"/>
                </a:ext>
              </a:extLst>
            </p:cNvPr>
            <p:cNvSpPr/>
            <p:nvPr/>
          </p:nvSpPr>
          <p:spPr bwMode="auto">
            <a:xfrm rot="18665704">
              <a:off x="794578" y="3486870"/>
              <a:ext cx="556993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sp>
          <p:nvSpPr>
            <p:cNvPr id="19" name="Arrow: Left 13">
              <a:extLst>
                <a:ext uri="{FF2B5EF4-FFF2-40B4-BE49-F238E27FC236}">
                  <a16:creationId xmlns:a16="http://schemas.microsoft.com/office/drawing/2014/main" id="{CD47BEE9-36C4-7026-55C9-B2B0D15A8127}"/>
                </a:ext>
              </a:extLst>
            </p:cNvPr>
            <p:cNvSpPr/>
            <p:nvPr/>
          </p:nvSpPr>
          <p:spPr bwMode="auto">
            <a:xfrm rot="7695711">
              <a:off x="1690758" y="2544453"/>
              <a:ext cx="556993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sp>
          <p:nvSpPr>
            <p:cNvPr id="20" name="Arrow: Left 14">
              <a:extLst>
                <a:ext uri="{FF2B5EF4-FFF2-40B4-BE49-F238E27FC236}">
                  <a16:creationId xmlns:a16="http://schemas.microsoft.com/office/drawing/2014/main" id="{32766540-195D-8FB1-11F9-2E515CE9EB74}"/>
                </a:ext>
              </a:extLst>
            </p:cNvPr>
            <p:cNvSpPr/>
            <p:nvPr/>
          </p:nvSpPr>
          <p:spPr bwMode="auto">
            <a:xfrm rot="13268434">
              <a:off x="1711086" y="3443733"/>
              <a:ext cx="556993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sp>
          <p:nvSpPr>
            <p:cNvPr id="21" name="Arrow: Left 15">
              <a:extLst>
                <a:ext uri="{FF2B5EF4-FFF2-40B4-BE49-F238E27FC236}">
                  <a16:creationId xmlns:a16="http://schemas.microsoft.com/office/drawing/2014/main" id="{8D8F3507-0BAE-F43D-EAFF-09144D1C8709}"/>
                </a:ext>
              </a:extLst>
            </p:cNvPr>
            <p:cNvSpPr/>
            <p:nvPr/>
          </p:nvSpPr>
          <p:spPr bwMode="auto">
            <a:xfrm rot="3162009">
              <a:off x="779051" y="2568653"/>
              <a:ext cx="556993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A27F4D7-B2F0-EC41-CEDB-7AC812080667}"/>
              </a:ext>
            </a:extLst>
          </p:cNvPr>
          <p:cNvGrpSpPr/>
          <p:nvPr/>
        </p:nvGrpSpPr>
        <p:grpSpPr>
          <a:xfrm>
            <a:off x="4116189" y="1101467"/>
            <a:ext cx="898336" cy="1301029"/>
            <a:chOff x="4116189" y="2542733"/>
            <a:chExt cx="898336" cy="1301029"/>
          </a:xfrm>
        </p:grpSpPr>
        <p:sp>
          <p:nvSpPr>
            <p:cNvPr id="22" name="Arrow: Left 11">
              <a:extLst>
                <a:ext uri="{FF2B5EF4-FFF2-40B4-BE49-F238E27FC236}">
                  <a16:creationId xmlns:a16="http://schemas.microsoft.com/office/drawing/2014/main" id="{E43F6B40-8A10-30EC-33A5-E55D7AC111A5}"/>
                </a:ext>
              </a:extLst>
            </p:cNvPr>
            <p:cNvSpPr/>
            <p:nvPr/>
          </p:nvSpPr>
          <p:spPr bwMode="auto">
            <a:xfrm>
              <a:off x="4116189" y="2542733"/>
              <a:ext cx="841186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sp>
          <p:nvSpPr>
            <p:cNvPr id="23" name="Arrow: Left 11">
              <a:extLst>
                <a:ext uri="{FF2B5EF4-FFF2-40B4-BE49-F238E27FC236}">
                  <a16:creationId xmlns:a16="http://schemas.microsoft.com/office/drawing/2014/main" id="{C3BAE534-A150-80AA-9FEE-8FA322624488}"/>
                </a:ext>
              </a:extLst>
            </p:cNvPr>
            <p:cNvSpPr/>
            <p:nvPr/>
          </p:nvSpPr>
          <p:spPr bwMode="auto">
            <a:xfrm>
              <a:off x="4173339" y="3538962"/>
              <a:ext cx="841186" cy="304800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6247A5B-DEE3-2C16-919F-40DBBD60775E}"/>
              </a:ext>
            </a:extLst>
          </p:cNvPr>
          <p:cNvGrpSpPr/>
          <p:nvPr/>
        </p:nvGrpSpPr>
        <p:grpSpPr>
          <a:xfrm>
            <a:off x="6885292" y="1568941"/>
            <a:ext cx="1563190" cy="374159"/>
            <a:chOff x="6885292" y="2938818"/>
            <a:chExt cx="1563190" cy="374159"/>
          </a:xfrm>
        </p:grpSpPr>
        <p:sp>
          <p:nvSpPr>
            <p:cNvPr id="24" name="Arrow: Left 11">
              <a:extLst>
                <a:ext uri="{FF2B5EF4-FFF2-40B4-BE49-F238E27FC236}">
                  <a16:creationId xmlns:a16="http://schemas.microsoft.com/office/drawing/2014/main" id="{B60D9531-38E2-C4A1-659F-DCD75F26F57E}"/>
                </a:ext>
              </a:extLst>
            </p:cNvPr>
            <p:cNvSpPr/>
            <p:nvPr/>
          </p:nvSpPr>
          <p:spPr bwMode="auto">
            <a:xfrm>
              <a:off x="6885292" y="2938818"/>
              <a:ext cx="581578" cy="358452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  <p:sp>
          <p:nvSpPr>
            <p:cNvPr id="25" name="Arrow: Left 11">
              <a:extLst>
                <a:ext uri="{FF2B5EF4-FFF2-40B4-BE49-F238E27FC236}">
                  <a16:creationId xmlns:a16="http://schemas.microsoft.com/office/drawing/2014/main" id="{71021744-9EC4-7608-2F1B-5A35A3589F51}"/>
                </a:ext>
              </a:extLst>
            </p:cNvPr>
            <p:cNvSpPr/>
            <p:nvPr/>
          </p:nvSpPr>
          <p:spPr bwMode="auto">
            <a:xfrm rot="10800000">
              <a:off x="7866904" y="2954525"/>
              <a:ext cx="581578" cy="358452"/>
            </a:xfrm>
            <a:prstGeom prst="lef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9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371-EF3E-B1CE-1042-954365E3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EF588-A26D-53F6-6E42-82E4D7E123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10" name="Picture 9" descr="A graph of a graph with lines and dots&#10;&#10;Description automatically generated with medium confidence">
            <a:extLst>
              <a:ext uri="{FF2B5EF4-FFF2-40B4-BE49-F238E27FC236}">
                <a16:creationId xmlns:a16="http://schemas.microsoft.com/office/drawing/2014/main" id="{0357DEB4-5CD8-79CA-1A46-C91384E18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19200"/>
            <a:ext cx="3962400" cy="2971800"/>
          </a:xfrm>
          <a:prstGeom prst="rect">
            <a:avLst/>
          </a:prstGeom>
        </p:spPr>
      </p:pic>
      <p:pic>
        <p:nvPicPr>
          <p:cNvPr id="8" name="Picture 7" descr="A graph of a graph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4DCC9ACF-244A-8BD8-5E42-0F21E1D31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219200"/>
            <a:ext cx="3962400" cy="2971800"/>
          </a:xfrm>
          <a:prstGeom prst="rect">
            <a:avLst/>
          </a:prstGeom>
        </p:spPr>
      </p:pic>
      <p:cxnSp>
        <p:nvCxnSpPr>
          <p:cNvPr id="12" name="직선 연결선 12">
            <a:extLst>
              <a:ext uri="{FF2B5EF4-FFF2-40B4-BE49-F238E27FC236}">
                <a16:creationId xmlns:a16="http://schemas.microsoft.com/office/drawing/2014/main" id="{3BDFD3D2-1E0C-5063-04E5-388B5C258CA7}"/>
              </a:ext>
            </a:extLst>
          </p:cNvPr>
          <p:cNvCxnSpPr>
            <a:cxnSpLocks/>
          </p:cNvCxnSpPr>
          <p:nvPr/>
        </p:nvCxnSpPr>
        <p:spPr bwMode="auto">
          <a:xfrm>
            <a:off x="8915400" y="1104900"/>
            <a:ext cx="0" cy="30251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" name="Content Placeholder 5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25E491FD-F568-DE1F-ADA6-336F90BD9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2971800" cy="2971800"/>
          </a:xfrm>
        </p:spPr>
      </p:pic>
      <p:cxnSp>
        <p:nvCxnSpPr>
          <p:cNvPr id="11" name="직선 연결선 11">
            <a:extLst>
              <a:ext uri="{FF2B5EF4-FFF2-40B4-BE49-F238E27FC236}">
                <a16:creationId xmlns:a16="http://schemas.microsoft.com/office/drawing/2014/main" id="{88273961-081D-10A5-EBA8-EEE821A691DC}"/>
              </a:ext>
            </a:extLst>
          </p:cNvPr>
          <p:cNvCxnSpPr>
            <a:cxnSpLocks/>
          </p:cNvCxnSpPr>
          <p:nvPr/>
        </p:nvCxnSpPr>
        <p:spPr bwMode="auto">
          <a:xfrm>
            <a:off x="228600" y="1028700"/>
            <a:ext cx="0" cy="3048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2112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08CE-9419-86CA-2084-2270B7B4F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B1E40-0A4E-F94B-ECA5-D3AC163F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Diffuse &amp; Reverse the diffusion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5BA16-8A27-9562-20C6-69E9C58D1B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14" name="내용 개체 틀 11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08C21A44-A189-50AC-9B0D-1A4B5A40DA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368007"/>
            <a:ext cx="6458282" cy="147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개체 14">
            <a:extLst>
              <a:ext uri="{FF2B5EF4-FFF2-40B4-BE49-F238E27FC236}">
                <a16:creationId xmlns:a16="http://schemas.microsoft.com/office/drawing/2014/main" id="{0F2142F3-74C2-6DE1-97A6-23931FAD5E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101407"/>
              </p:ext>
            </p:extLst>
          </p:nvPr>
        </p:nvGraphicFramePr>
        <p:xfrm>
          <a:off x="6344857" y="1148780"/>
          <a:ext cx="1335088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593280" imgH="146160" progId="Equation.Ribbit">
                  <p:embed/>
                </p:oleObj>
              </mc:Choice>
              <mc:Fallback>
                <p:oleObj name="Formula" r:id="rId5" imgW="593280" imgH="146160" progId="Equation.Ribbit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2D501130-00AD-1C55-5BDA-C41FFD7646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4857" y="1148780"/>
                        <a:ext cx="1335088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2B93158-66A8-1FD8-86B0-951BA4489A8E}"/>
              </a:ext>
            </a:extLst>
          </p:cNvPr>
          <p:cNvSpPr txBox="1"/>
          <p:nvPr/>
        </p:nvSpPr>
        <p:spPr>
          <a:xfrm flipH="1">
            <a:off x="6656401" y="788915"/>
            <a:ext cx="944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</a:t>
            </a:r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5C9BC1-A5A6-D97F-D0C9-931F2B18E155}"/>
              </a:ext>
            </a:extLst>
          </p:cNvPr>
          <p:cNvGrpSpPr/>
          <p:nvPr/>
        </p:nvGrpSpPr>
        <p:grpSpPr>
          <a:xfrm>
            <a:off x="1295400" y="3590976"/>
            <a:ext cx="7026840" cy="1556611"/>
            <a:chOff x="1295400" y="3803091"/>
            <a:chExt cx="7026840" cy="1556611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1A479C8-4CC6-A868-CF73-964C99F1E017}"/>
                </a:ext>
              </a:extLst>
            </p:cNvPr>
            <p:cNvGrpSpPr/>
            <p:nvPr/>
          </p:nvGrpSpPr>
          <p:grpSpPr>
            <a:xfrm>
              <a:off x="5410200" y="3803091"/>
              <a:ext cx="2912040" cy="1320840"/>
              <a:chOff x="1082170" y="2079480"/>
              <a:chExt cx="2912040" cy="1320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잉크 18">
                    <a:extLst>
                      <a:ext uri="{FF2B5EF4-FFF2-40B4-BE49-F238E27FC236}">
                        <a16:creationId xmlns:a16="http://schemas.microsoft.com/office/drawing/2014/main" id="{21808863-5577-A241-4C5B-91C18612A495}"/>
                      </a:ext>
                    </a:extLst>
                  </p14:cNvPr>
                  <p14:cNvContentPartPr/>
                  <p14:nvPr/>
                </p14:nvContentPartPr>
                <p14:xfrm>
                  <a:off x="1987930" y="2632800"/>
                  <a:ext cx="60840" cy="100080"/>
                </p14:xfrm>
              </p:contentPart>
            </mc:Choice>
            <mc:Fallback xmlns="">
              <p:pic>
                <p:nvPicPr>
                  <p:cNvPr id="6" name="잉크 5">
                    <a:extLst>
                      <a:ext uri="{FF2B5EF4-FFF2-40B4-BE49-F238E27FC236}">
                        <a16:creationId xmlns:a16="http://schemas.microsoft.com/office/drawing/2014/main" id="{AFFFDBEB-9A4B-0980-E473-BA9B58519D3D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981810" y="2626680"/>
                    <a:ext cx="73080" cy="11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20" name="잉크 19">
                    <a:extLst>
                      <a:ext uri="{FF2B5EF4-FFF2-40B4-BE49-F238E27FC236}">
                        <a16:creationId xmlns:a16="http://schemas.microsoft.com/office/drawing/2014/main" id="{5746AD9E-E1F0-63D7-17B1-9ED9246A5D26}"/>
                      </a:ext>
                    </a:extLst>
                  </p14:cNvPr>
                  <p14:cNvContentPartPr/>
                  <p14:nvPr/>
                </p14:nvContentPartPr>
                <p14:xfrm>
                  <a:off x="2217970" y="2414640"/>
                  <a:ext cx="206280" cy="135000"/>
                </p14:xfrm>
              </p:contentPart>
            </mc:Choice>
            <mc:Fallback xmlns="">
              <p:pic>
                <p:nvPicPr>
                  <p:cNvPr id="11" name="잉크 10">
                    <a:extLst>
                      <a:ext uri="{FF2B5EF4-FFF2-40B4-BE49-F238E27FC236}">
                        <a16:creationId xmlns:a16="http://schemas.microsoft.com/office/drawing/2014/main" id="{E0B9C671-7B88-8723-1A34-4346B4F2A65F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2211850" y="2408520"/>
                    <a:ext cx="218520" cy="147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1" name="잉크 20">
                    <a:extLst>
                      <a:ext uri="{FF2B5EF4-FFF2-40B4-BE49-F238E27FC236}">
                        <a16:creationId xmlns:a16="http://schemas.microsoft.com/office/drawing/2014/main" id="{FF8CB014-7EA2-A080-2990-9DE469FACBFF}"/>
                      </a:ext>
                    </a:extLst>
                  </p14:cNvPr>
                  <p14:cNvContentPartPr/>
                  <p14:nvPr/>
                </p14:nvContentPartPr>
                <p14:xfrm>
                  <a:off x="2395450" y="2357760"/>
                  <a:ext cx="93240" cy="196200"/>
                </p14:xfrm>
              </p:contentPart>
            </mc:Choice>
            <mc:Fallback xmlns="">
              <p:pic>
                <p:nvPicPr>
                  <p:cNvPr id="12" name="잉크 11">
                    <a:extLst>
                      <a:ext uri="{FF2B5EF4-FFF2-40B4-BE49-F238E27FC236}">
                        <a16:creationId xmlns:a16="http://schemas.microsoft.com/office/drawing/2014/main" id="{C312F908-7DF8-CFBB-1E6A-D7D2BFEE91C0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2389330" y="2351640"/>
                    <a:ext cx="105480" cy="208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22" name="잉크 21">
                    <a:extLst>
                      <a:ext uri="{FF2B5EF4-FFF2-40B4-BE49-F238E27FC236}">
                        <a16:creationId xmlns:a16="http://schemas.microsoft.com/office/drawing/2014/main" id="{E72CAD2A-5395-5249-0CFE-BA4F1DFA4A1B}"/>
                      </a:ext>
                    </a:extLst>
                  </p14:cNvPr>
                  <p14:cNvContentPartPr/>
                  <p14:nvPr/>
                </p14:nvContentPartPr>
                <p14:xfrm>
                  <a:off x="2329210" y="2775360"/>
                  <a:ext cx="169920" cy="80640"/>
                </p14:xfrm>
              </p:contentPart>
            </mc:Choice>
            <mc:Fallback xmlns="">
              <p:pic>
                <p:nvPicPr>
                  <p:cNvPr id="13" name="잉크 12">
                    <a:extLst>
                      <a:ext uri="{FF2B5EF4-FFF2-40B4-BE49-F238E27FC236}">
                        <a16:creationId xmlns:a16="http://schemas.microsoft.com/office/drawing/2014/main" id="{77194EBC-976D-F5D0-E392-DC54F60C8C80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2323090" y="2769240"/>
                    <a:ext cx="182160" cy="9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23" name="잉크 22">
                    <a:extLst>
                      <a:ext uri="{FF2B5EF4-FFF2-40B4-BE49-F238E27FC236}">
                        <a16:creationId xmlns:a16="http://schemas.microsoft.com/office/drawing/2014/main" id="{66CD185B-2D5D-515D-97F3-82969207C091}"/>
                      </a:ext>
                    </a:extLst>
                  </p14:cNvPr>
                  <p14:cNvContentPartPr/>
                  <p14:nvPr/>
                </p14:nvContentPartPr>
                <p14:xfrm>
                  <a:off x="2462050" y="2742600"/>
                  <a:ext cx="105120" cy="188280"/>
                </p14:xfrm>
              </p:contentPart>
            </mc:Choice>
            <mc:Fallback xmlns="">
              <p:pic>
                <p:nvPicPr>
                  <p:cNvPr id="14" name="잉크 13">
                    <a:extLst>
                      <a:ext uri="{FF2B5EF4-FFF2-40B4-BE49-F238E27FC236}">
                        <a16:creationId xmlns:a16="http://schemas.microsoft.com/office/drawing/2014/main" id="{09017AFE-3FCC-DC81-CF2C-B1F34C79C959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455930" y="2736480"/>
                    <a:ext cx="117360" cy="200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24" name="잉크 23">
                    <a:extLst>
                      <a:ext uri="{FF2B5EF4-FFF2-40B4-BE49-F238E27FC236}">
                        <a16:creationId xmlns:a16="http://schemas.microsoft.com/office/drawing/2014/main" id="{D641A152-AEE6-1F87-E711-EB2E579BCBB3}"/>
                      </a:ext>
                    </a:extLst>
                  </p14:cNvPr>
                  <p14:cNvContentPartPr/>
                  <p14:nvPr/>
                </p14:nvContentPartPr>
                <p14:xfrm>
                  <a:off x="1753210" y="2296560"/>
                  <a:ext cx="176760" cy="187560"/>
                </p14:xfrm>
              </p:contentPart>
            </mc:Choice>
            <mc:Fallback xmlns="">
              <p:pic>
                <p:nvPicPr>
                  <p:cNvPr id="15" name="잉크 14">
                    <a:extLst>
                      <a:ext uri="{FF2B5EF4-FFF2-40B4-BE49-F238E27FC236}">
                        <a16:creationId xmlns:a16="http://schemas.microsoft.com/office/drawing/2014/main" id="{E5ED020B-0EC6-F081-85F5-2EDDCFD435E9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1747090" y="2290440"/>
                    <a:ext cx="189000" cy="19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25" name="잉크 24">
                    <a:extLst>
                      <a:ext uri="{FF2B5EF4-FFF2-40B4-BE49-F238E27FC236}">
                        <a16:creationId xmlns:a16="http://schemas.microsoft.com/office/drawing/2014/main" id="{83EC2A2A-8706-1BC3-34CF-A14DAE7D7498}"/>
                      </a:ext>
                    </a:extLst>
                  </p14:cNvPr>
                  <p14:cNvContentPartPr/>
                  <p14:nvPr/>
                </p14:nvContentPartPr>
                <p14:xfrm>
                  <a:off x="1761850" y="2304480"/>
                  <a:ext cx="122400" cy="69480"/>
                </p14:xfrm>
              </p:contentPart>
            </mc:Choice>
            <mc:Fallback xmlns="">
              <p:pic>
                <p:nvPicPr>
                  <p:cNvPr id="16" name="잉크 15">
                    <a:extLst>
                      <a:ext uri="{FF2B5EF4-FFF2-40B4-BE49-F238E27FC236}">
                        <a16:creationId xmlns:a16="http://schemas.microsoft.com/office/drawing/2014/main" id="{6F947096-437D-E0B4-49F0-A2716EBB0DA8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1755730" y="2298360"/>
                    <a:ext cx="134640" cy="81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26" name="잉크 25">
                    <a:extLst>
                      <a:ext uri="{FF2B5EF4-FFF2-40B4-BE49-F238E27FC236}">
                        <a16:creationId xmlns:a16="http://schemas.microsoft.com/office/drawing/2014/main" id="{7B4C7E8C-5B80-5971-1A79-97FECD233091}"/>
                      </a:ext>
                    </a:extLst>
                  </p14:cNvPr>
                  <p14:cNvContentPartPr/>
                  <p14:nvPr/>
                </p14:nvContentPartPr>
                <p14:xfrm>
                  <a:off x="2041210" y="2197200"/>
                  <a:ext cx="39960" cy="160560"/>
                </p14:xfrm>
              </p:contentPart>
            </mc:Choice>
            <mc:Fallback xmlns="">
              <p:pic>
                <p:nvPicPr>
                  <p:cNvPr id="17" name="잉크 16">
                    <a:extLst>
                      <a:ext uri="{FF2B5EF4-FFF2-40B4-BE49-F238E27FC236}">
                        <a16:creationId xmlns:a16="http://schemas.microsoft.com/office/drawing/2014/main" id="{DEFDCD5E-9176-A85E-F76A-F676A25EECA9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2035090" y="2191080"/>
                    <a:ext cx="52200" cy="17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27" name="잉크 26">
                    <a:extLst>
                      <a:ext uri="{FF2B5EF4-FFF2-40B4-BE49-F238E27FC236}">
                        <a16:creationId xmlns:a16="http://schemas.microsoft.com/office/drawing/2014/main" id="{DE105999-D293-0CED-E69F-893A6AD2D91B}"/>
                      </a:ext>
                    </a:extLst>
                  </p14:cNvPr>
                  <p14:cNvContentPartPr/>
                  <p14:nvPr/>
                </p14:nvContentPartPr>
                <p14:xfrm>
                  <a:off x="1978930" y="2123760"/>
                  <a:ext cx="148680" cy="147600"/>
                </p14:xfrm>
              </p:contentPart>
            </mc:Choice>
            <mc:Fallback xmlns="">
              <p:pic>
                <p:nvPicPr>
                  <p:cNvPr id="18" name="잉크 17">
                    <a:extLst>
                      <a:ext uri="{FF2B5EF4-FFF2-40B4-BE49-F238E27FC236}">
                        <a16:creationId xmlns:a16="http://schemas.microsoft.com/office/drawing/2014/main" id="{22D5222B-55B4-CE8C-B9B6-D1F7AF6A6EF4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972810" y="2117640"/>
                    <a:ext cx="160920" cy="159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8" name="잉크 27">
                    <a:extLst>
                      <a:ext uri="{FF2B5EF4-FFF2-40B4-BE49-F238E27FC236}">
                        <a16:creationId xmlns:a16="http://schemas.microsoft.com/office/drawing/2014/main" id="{221CA486-56BA-39BA-E881-C3771AAF7D38}"/>
                      </a:ext>
                    </a:extLst>
                  </p14:cNvPr>
                  <p14:cNvContentPartPr/>
                  <p14:nvPr/>
                </p14:nvContentPartPr>
                <p14:xfrm>
                  <a:off x="1656370" y="2701560"/>
                  <a:ext cx="160560" cy="48960"/>
                </p14:xfrm>
              </p:contentPart>
            </mc:Choice>
            <mc:Fallback xmlns="">
              <p:pic>
                <p:nvPicPr>
                  <p:cNvPr id="19" name="잉크 18">
                    <a:extLst>
                      <a:ext uri="{FF2B5EF4-FFF2-40B4-BE49-F238E27FC236}">
                        <a16:creationId xmlns:a16="http://schemas.microsoft.com/office/drawing/2014/main" id="{6FBF6FA0-216A-5C98-567A-4F3303B538F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650250" y="2695440"/>
                    <a:ext cx="172800" cy="61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9" name="잉크 28">
                    <a:extLst>
                      <a:ext uri="{FF2B5EF4-FFF2-40B4-BE49-F238E27FC236}">
                        <a16:creationId xmlns:a16="http://schemas.microsoft.com/office/drawing/2014/main" id="{E67C6073-6BD6-FCC8-BEC1-2E2D24449B31}"/>
                      </a:ext>
                    </a:extLst>
                  </p14:cNvPr>
                  <p14:cNvContentPartPr/>
                  <p14:nvPr/>
                </p14:nvContentPartPr>
                <p14:xfrm>
                  <a:off x="1643050" y="2650800"/>
                  <a:ext cx="97920" cy="153000"/>
                </p14:xfrm>
              </p:contentPart>
            </mc:Choice>
            <mc:Fallback xmlns="">
              <p:pic>
                <p:nvPicPr>
                  <p:cNvPr id="20" name="잉크 19">
                    <a:extLst>
                      <a:ext uri="{FF2B5EF4-FFF2-40B4-BE49-F238E27FC236}">
                        <a16:creationId xmlns:a16="http://schemas.microsoft.com/office/drawing/2014/main" id="{BF2B8993-00F5-E8A0-0938-37C29F890061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1636930" y="2644680"/>
                    <a:ext cx="110160" cy="16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30" name="잉크 29">
                    <a:extLst>
                      <a:ext uri="{FF2B5EF4-FFF2-40B4-BE49-F238E27FC236}">
                        <a16:creationId xmlns:a16="http://schemas.microsoft.com/office/drawing/2014/main" id="{76E01B87-4C00-7429-676E-13FFD8625042}"/>
                      </a:ext>
                    </a:extLst>
                  </p14:cNvPr>
                  <p14:cNvContentPartPr/>
                  <p14:nvPr/>
                </p14:nvContentPartPr>
                <p14:xfrm>
                  <a:off x="1726210" y="2967600"/>
                  <a:ext cx="73800" cy="154800"/>
                </p14:xfrm>
              </p:contentPart>
            </mc:Choice>
            <mc:Fallback xmlns="">
              <p:pic>
                <p:nvPicPr>
                  <p:cNvPr id="21" name="잉크 20">
                    <a:extLst>
                      <a:ext uri="{FF2B5EF4-FFF2-40B4-BE49-F238E27FC236}">
                        <a16:creationId xmlns:a16="http://schemas.microsoft.com/office/drawing/2014/main" id="{DB1BC8D9-FC76-B0EC-5517-A1DD757B7C6C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1720090" y="2961480"/>
                    <a:ext cx="86040" cy="167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31" name="잉크 30">
                    <a:extLst>
                      <a:ext uri="{FF2B5EF4-FFF2-40B4-BE49-F238E27FC236}">
                        <a16:creationId xmlns:a16="http://schemas.microsoft.com/office/drawing/2014/main" id="{597066E2-A67B-EB22-046A-943F3BB01594}"/>
                      </a:ext>
                    </a:extLst>
                  </p14:cNvPr>
                  <p14:cNvContentPartPr/>
                  <p14:nvPr/>
                </p14:nvContentPartPr>
                <p14:xfrm>
                  <a:off x="1696690" y="3006480"/>
                  <a:ext cx="129600" cy="158400"/>
                </p14:xfrm>
              </p:contentPart>
            </mc:Choice>
            <mc:Fallback xmlns="">
              <p:pic>
                <p:nvPicPr>
                  <p:cNvPr id="22" name="잉크 21">
                    <a:extLst>
                      <a:ext uri="{FF2B5EF4-FFF2-40B4-BE49-F238E27FC236}">
                        <a16:creationId xmlns:a16="http://schemas.microsoft.com/office/drawing/2014/main" id="{F244DD89-AB76-9E20-984F-528F7665ADF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1690570" y="3000360"/>
                    <a:ext cx="14184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32" name="잉크 31">
                    <a:extLst>
                      <a:ext uri="{FF2B5EF4-FFF2-40B4-BE49-F238E27FC236}">
                        <a16:creationId xmlns:a16="http://schemas.microsoft.com/office/drawing/2014/main" id="{B9CB8C3B-88DF-6C40-43C7-27D079B0E167}"/>
                      </a:ext>
                    </a:extLst>
                  </p14:cNvPr>
                  <p14:cNvContentPartPr/>
                  <p14:nvPr/>
                </p14:nvContentPartPr>
                <p14:xfrm>
                  <a:off x="1082170" y="2079480"/>
                  <a:ext cx="2912040" cy="1320840"/>
                </p14:xfrm>
              </p:contentPart>
            </mc:Choice>
            <mc:Fallback xmlns="">
              <p:pic>
                <p:nvPicPr>
                  <p:cNvPr id="29" name="잉크 28">
                    <a:extLst>
                      <a:ext uri="{FF2B5EF4-FFF2-40B4-BE49-F238E27FC236}">
                        <a16:creationId xmlns:a16="http://schemas.microsoft.com/office/drawing/2014/main" id="{8E588586-820B-5677-B612-A7BAF9F25C0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1076050" y="2073360"/>
                    <a:ext cx="2924280" cy="13330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A36BFDB-3C05-A489-2050-84E02967BA57}"/>
                </a:ext>
              </a:extLst>
            </p:cNvPr>
            <p:cNvGrpSpPr/>
            <p:nvPr/>
          </p:nvGrpSpPr>
          <p:grpSpPr>
            <a:xfrm rot="10964386">
              <a:off x="3850333" y="4141624"/>
              <a:ext cx="402480" cy="331920"/>
              <a:chOff x="4866490" y="2460360"/>
              <a:chExt cx="402480" cy="33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34" name="잉크 33">
                    <a:extLst>
                      <a:ext uri="{FF2B5EF4-FFF2-40B4-BE49-F238E27FC236}">
                        <a16:creationId xmlns:a16="http://schemas.microsoft.com/office/drawing/2014/main" id="{7DAC8CA9-D5A4-A1CC-16CB-BD84C4FB68F1}"/>
                      </a:ext>
                    </a:extLst>
                  </p14:cNvPr>
                  <p14:cNvContentPartPr/>
                  <p14:nvPr/>
                </p14:nvContentPartPr>
                <p14:xfrm>
                  <a:off x="4866490" y="2575920"/>
                  <a:ext cx="313560" cy="37080"/>
                </p14:xfrm>
              </p:contentPart>
            </mc:Choice>
            <mc:Fallback xmlns="">
              <p:pic>
                <p:nvPicPr>
                  <p:cNvPr id="31" name="잉크 30">
                    <a:extLst>
                      <a:ext uri="{FF2B5EF4-FFF2-40B4-BE49-F238E27FC236}">
                        <a16:creationId xmlns:a16="http://schemas.microsoft.com/office/drawing/2014/main" id="{BBE749C5-6D4B-F8BC-3009-80AE5A0E3DE1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4860370" y="2569800"/>
                    <a:ext cx="325800" cy="4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35" name="잉크 34">
                    <a:extLst>
                      <a:ext uri="{FF2B5EF4-FFF2-40B4-BE49-F238E27FC236}">
                        <a16:creationId xmlns:a16="http://schemas.microsoft.com/office/drawing/2014/main" id="{12DA9560-0650-0BCF-1757-AB7164A2497D}"/>
                      </a:ext>
                    </a:extLst>
                  </p14:cNvPr>
                  <p14:cNvContentPartPr/>
                  <p14:nvPr/>
                </p14:nvContentPartPr>
                <p14:xfrm>
                  <a:off x="4884490" y="2666280"/>
                  <a:ext cx="296280" cy="37440"/>
                </p14:xfrm>
              </p:contentPart>
            </mc:Choice>
            <mc:Fallback xmlns="">
              <p:pic>
                <p:nvPicPr>
                  <p:cNvPr id="32" name="잉크 31">
                    <a:extLst>
                      <a:ext uri="{FF2B5EF4-FFF2-40B4-BE49-F238E27FC236}">
                        <a16:creationId xmlns:a16="http://schemas.microsoft.com/office/drawing/2014/main" id="{586F1291-AD71-F615-87A6-5FEA463F3AC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878370" y="2660160"/>
                    <a:ext cx="308520" cy="49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36" name="잉크 35">
                    <a:extLst>
                      <a:ext uri="{FF2B5EF4-FFF2-40B4-BE49-F238E27FC236}">
                        <a16:creationId xmlns:a16="http://schemas.microsoft.com/office/drawing/2014/main" id="{21303CA7-3948-C4BC-144D-8E96A6ABF926}"/>
                      </a:ext>
                    </a:extLst>
                  </p14:cNvPr>
                  <p14:cNvContentPartPr/>
                  <p14:nvPr/>
                </p14:nvContentPartPr>
                <p14:xfrm>
                  <a:off x="5099410" y="2460360"/>
                  <a:ext cx="169560" cy="331920"/>
                </p14:xfrm>
              </p:contentPart>
            </mc:Choice>
            <mc:Fallback xmlns="">
              <p:pic>
                <p:nvPicPr>
                  <p:cNvPr id="33" name="잉크 32">
                    <a:extLst>
                      <a:ext uri="{FF2B5EF4-FFF2-40B4-BE49-F238E27FC236}">
                        <a16:creationId xmlns:a16="http://schemas.microsoft.com/office/drawing/2014/main" id="{36C8F0A5-15FA-B3E2-EEF1-7D1D6CC344D9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093290" y="2454240"/>
                    <a:ext cx="181800" cy="344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CCAA1CE-1C3D-C95E-A1BC-7A6C990072DA}"/>
                </a:ext>
              </a:extLst>
            </p:cNvPr>
            <p:cNvGrpSpPr/>
            <p:nvPr/>
          </p:nvGrpSpPr>
          <p:grpSpPr>
            <a:xfrm>
              <a:off x="1295400" y="3966552"/>
              <a:ext cx="1417010" cy="1393150"/>
              <a:chOff x="6279850" y="2001000"/>
              <a:chExt cx="1539360" cy="15134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38" name="잉크 37">
                    <a:extLst>
                      <a:ext uri="{FF2B5EF4-FFF2-40B4-BE49-F238E27FC236}">
                        <a16:creationId xmlns:a16="http://schemas.microsoft.com/office/drawing/2014/main" id="{38098905-4699-2484-BBC0-BDBEA48B1AD7}"/>
                      </a:ext>
                    </a:extLst>
                  </p14:cNvPr>
                  <p14:cNvContentPartPr/>
                  <p14:nvPr/>
                </p14:nvContentPartPr>
                <p14:xfrm>
                  <a:off x="7587010" y="2331840"/>
                  <a:ext cx="360" cy="360"/>
                </p14:xfrm>
              </p:contentPart>
            </mc:Choice>
            <mc:Fallback xmlns="">
              <p:pic>
                <p:nvPicPr>
                  <p:cNvPr id="35" name="잉크 34">
                    <a:extLst>
                      <a:ext uri="{FF2B5EF4-FFF2-40B4-BE49-F238E27FC236}">
                        <a16:creationId xmlns:a16="http://schemas.microsoft.com/office/drawing/2014/main" id="{8AFEDDE4-5991-E062-D2D8-010F9CA18674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7580890" y="2325720"/>
                    <a:ext cx="12600" cy="12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39" name="잉크 38">
                    <a:extLst>
                      <a:ext uri="{FF2B5EF4-FFF2-40B4-BE49-F238E27FC236}">
                        <a16:creationId xmlns:a16="http://schemas.microsoft.com/office/drawing/2014/main" id="{2F6DBFDD-5EC5-9FCD-B905-81CC4EE10A59}"/>
                      </a:ext>
                    </a:extLst>
                  </p14:cNvPr>
                  <p14:cNvContentPartPr/>
                  <p14:nvPr/>
                </p14:nvContentPartPr>
                <p14:xfrm>
                  <a:off x="6279850" y="2001000"/>
                  <a:ext cx="1539360" cy="1513440"/>
                </p14:xfrm>
              </p:contentPart>
            </mc:Choice>
            <mc:Fallback xmlns="">
              <p:pic>
                <p:nvPicPr>
                  <p:cNvPr id="36" name="잉크 35">
                    <a:extLst>
                      <a:ext uri="{FF2B5EF4-FFF2-40B4-BE49-F238E27FC236}">
                        <a16:creationId xmlns:a16="http://schemas.microsoft.com/office/drawing/2014/main" id="{C41D53E3-AB7A-3230-4A5F-D2268FCDAE78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6273730" y="1994880"/>
                    <a:ext cx="1551600" cy="1525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40" name="잉크 39">
                    <a:extLst>
                      <a:ext uri="{FF2B5EF4-FFF2-40B4-BE49-F238E27FC236}">
                        <a16:creationId xmlns:a16="http://schemas.microsoft.com/office/drawing/2014/main" id="{F9110B5B-0F5B-8B04-A5A9-5B694BBFA125}"/>
                      </a:ext>
                    </a:extLst>
                  </p14:cNvPr>
                  <p14:cNvContentPartPr/>
                  <p14:nvPr/>
                </p14:nvContentPartPr>
                <p14:xfrm>
                  <a:off x="6660370" y="2395560"/>
                  <a:ext cx="805320" cy="756720"/>
                </p14:xfrm>
              </p:contentPart>
            </mc:Choice>
            <mc:Fallback xmlns="">
              <p:pic>
                <p:nvPicPr>
                  <p:cNvPr id="40" name="잉크 39">
                    <a:extLst>
                      <a:ext uri="{FF2B5EF4-FFF2-40B4-BE49-F238E27FC236}">
                        <a16:creationId xmlns:a16="http://schemas.microsoft.com/office/drawing/2014/main" id="{ED40C2F2-964F-430A-3A44-D369550759EA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654250" y="2389440"/>
                    <a:ext cx="817560" cy="76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1" name="잉크 40">
                    <a:extLst>
                      <a:ext uri="{FF2B5EF4-FFF2-40B4-BE49-F238E27FC236}">
                        <a16:creationId xmlns:a16="http://schemas.microsoft.com/office/drawing/2014/main" id="{072EE48E-EFA8-4F5C-8244-F1428157D827}"/>
                      </a:ext>
                    </a:extLst>
                  </p14:cNvPr>
                  <p14:cNvContentPartPr/>
                  <p14:nvPr/>
                </p14:nvContentPartPr>
                <p14:xfrm>
                  <a:off x="6899050" y="2642880"/>
                  <a:ext cx="260640" cy="218520"/>
                </p14:xfrm>
              </p:contentPart>
            </mc:Choice>
            <mc:Fallback xmlns="">
              <p:pic>
                <p:nvPicPr>
                  <p:cNvPr id="41" name="잉크 40">
                    <a:extLst>
                      <a:ext uri="{FF2B5EF4-FFF2-40B4-BE49-F238E27FC236}">
                        <a16:creationId xmlns:a16="http://schemas.microsoft.com/office/drawing/2014/main" id="{32CA8E4A-E18E-3463-F5ED-4DE6A4C74A4C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892930" y="2636760"/>
                    <a:ext cx="272880" cy="2307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aphicFrame>
          <p:nvGraphicFramePr>
            <p:cNvPr id="42" name="개체 7">
              <a:extLst>
                <a:ext uri="{FF2B5EF4-FFF2-40B4-BE49-F238E27FC236}">
                  <a16:creationId xmlns:a16="http://schemas.microsoft.com/office/drawing/2014/main" id="{B83E0B61-F505-01AB-024B-2F317A25574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1329926"/>
                </p:ext>
              </p:extLst>
            </p:nvPr>
          </p:nvGraphicFramePr>
          <p:xfrm>
            <a:off x="6282602" y="4515576"/>
            <a:ext cx="346075" cy="285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52" imgW="133560" imgH="119520" progId="Equation.Ribbit">
                    <p:embed/>
                  </p:oleObj>
                </mc:Choice>
                <mc:Fallback>
                  <p:oleObj name="Formula" r:id="rId52" imgW="133560" imgH="119520" progId="Equation.Ribbit">
                    <p:embed/>
                    <p:pic>
                      <p:nvPicPr>
                        <p:cNvPr id="10" name="개체 7">
                          <a:extLst>
                            <a:ext uri="{FF2B5EF4-FFF2-40B4-BE49-F238E27FC236}">
                              <a16:creationId xmlns:a16="http://schemas.microsoft.com/office/drawing/2014/main" id="{A6CB4DF9-6765-539B-45C5-2E13B8E6611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82602" y="4515576"/>
                          <a:ext cx="346075" cy="2857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E156813-D424-BCBF-04DD-D0C17EEF885D}"/>
              </a:ext>
            </a:extLst>
          </p:cNvPr>
          <p:cNvSpPr/>
          <p:nvPr/>
        </p:nvSpPr>
        <p:spPr bwMode="auto">
          <a:xfrm>
            <a:off x="1865385" y="2583587"/>
            <a:ext cx="5029815" cy="27156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8" charset="0"/>
            </a:endParaRPr>
          </a:p>
        </p:txBody>
      </p:sp>
      <p:pic>
        <p:nvPicPr>
          <p:cNvPr id="5" name="그림 5">
            <a:extLst>
              <a:ext uri="{FF2B5EF4-FFF2-40B4-BE49-F238E27FC236}">
                <a16:creationId xmlns:a16="http://schemas.microsoft.com/office/drawing/2014/main" id="{FE23EAE6-ACBF-8CB5-2925-5A7E1EC2A2EF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2099025" y="2516923"/>
            <a:ext cx="5029816" cy="540452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mathbf{x}_T) = \mathcal{N}(\mathbf{x}_T; \mathbf{0}, \sigma^2\mathbf{I})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BAF87E80-8890-8B7D-9ED5-C9039C055D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3" y="3344048"/>
            <a:ext cx="2460343" cy="2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96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46F51-C698-16E4-AA58-565CE65EE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684138-A075-0CAC-CA4F-29ABD6F2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19100"/>
            <a:ext cx="6019800" cy="47156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D0406D-3577-1860-A034-70641FD274E9}"/>
              </a:ext>
            </a:extLst>
          </p:cNvPr>
          <p:cNvSpPr txBox="1"/>
          <p:nvPr/>
        </p:nvSpPr>
        <p:spPr>
          <a:xfrm>
            <a:off x="304800" y="38100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 appear…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416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56026E-A2A5-C494-F5B2-B89E593FEE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08E6AB-E563-4BA6-D090-B5BC1E1074B7}"/>
              </a:ext>
            </a:extLst>
          </p:cNvPr>
          <p:cNvGrpSpPr/>
          <p:nvPr/>
        </p:nvGrpSpPr>
        <p:grpSpPr>
          <a:xfrm>
            <a:off x="1991897" y="762000"/>
            <a:ext cx="5160206" cy="3701300"/>
            <a:chOff x="2279613" y="880954"/>
            <a:chExt cx="5160206" cy="3701300"/>
          </a:xfrm>
        </p:grpSpPr>
        <p:grpSp>
          <p:nvGrpSpPr>
            <p:cNvPr id="6" name="그룹 78">
              <a:extLst>
                <a:ext uri="{FF2B5EF4-FFF2-40B4-BE49-F238E27FC236}">
                  <a16:creationId xmlns:a16="http://schemas.microsoft.com/office/drawing/2014/main" id="{F72C6078-7BBA-D601-CC54-A01BB35E7030}"/>
                </a:ext>
              </a:extLst>
            </p:cNvPr>
            <p:cNvGrpSpPr/>
            <p:nvPr/>
          </p:nvGrpSpPr>
          <p:grpSpPr>
            <a:xfrm>
              <a:off x="2279613" y="880954"/>
              <a:ext cx="5160206" cy="3701300"/>
              <a:chOff x="2279613" y="880954"/>
              <a:chExt cx="5160206" cy="3701300"/>
            </a:xfrm>
          </p:grpSpPr>
          <p:sp>
            <p:nvSpPr>
              <p:cNvPr id="11" name="왼쪽 중괄호 18">
                <a:extLst>
                  <a:ext uri="{FF2B5EF4-FFF2-40B4-BE49-F238E27FC236}">
                    <a16:creationId xmlns:a16="http://schemas.microsoft.com/office/drawing/2014/main" id="{5D9D519D-B147-C661-B62F-3C0ED0E9B44E}"/>
                  </a:ext>
                </a:extLst>
              </p:cNvPr>
              <p:cNvSpPr/>
              <p:nvPr/>
            </p:nvSpPr>
            <p:spPr>
              <a:xfrm rot="18014289">
                <a:off x="3963161" y="3809060"/>
                <a:ext cx="111366" cy="875285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6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dx_i&#10;}&#10; \nonumber&#10;\end{eqnarray}&#10;&#10;&#10;\end{document}" title="IguanaTex Bitmap Display">
                <a:extLst>
                  <a:ext uri="{FF2B5EF4-FFF2-40B4-BE49-F238E27FC236}">
                    <a16:creationId xmlns:a16="http://schemas.microsoft.com/office/drawing/2014/main" id="{5914152A-F958-23D3-3F6F-C74848CB64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7411" y="4365226"/>
                <a:ext cx="329143" cy="214857"/>
              </a:xfrm>
              <a:prstGeom prst="rect">
                <a:avLst/>
              </a:prstGeom>
            </p:spPr>
          </p:pic>
          <p:sp>
            <p:nvSpPr>
              <p:cNvPr id="13" name="직사각형 27">
                <a:extLst>
                  <a:ext uri="{FF2B5EF4-FFF2-40B4-BE49-F238E27FC236}">
                    <a16:creationId xmlns:a16="http://schemas.microsoft.com/office/drawing/2014/main" id="{A61507BA-3B8F-E71A-2A01-CC2B6B452BEC}"/>
                  </a:ext>
                </a:extLst>
              </p:cNvPr>
              <p:cNvSpPr/>
              <p:nvPr/>
            </p:nvSpPr>
            <p:spPr>
              <a:xfrm rot="4271788">
                <a:off x="4249049" y="2131705"/>
                <a:ext cx="1925206" cy="1791557"/>
              </a:xfrm>
              <a:prstGeom prst="rect">
                <a:avLst/>
              </a:prstGeom>
              <a:solidFill>
                <a:schemeClr val="bg1">
                  <a:lumMod val="65000"/>
                  <a:alpha val="44000"/>
                </a:schemeClr>
              </a:solidFill>
              <a:ln>
                <a:noFill/>
              </a:ln>
              <a:effectLst>
                <a:softEdge rad="152400"/>
              </a:effectLst>
              <a:scene3d>
                <a:camera prst="orthographicFront">
                  <a:rot lat="20258298" lon="20454893" rev="21295304"/>
                </a:camera>
                <a:lightRig rig="flat" dir="t"/>
              </a:scene3d>
              <a:sp3d extrusionH="1962150">
                <a:extrusionClr>
                  <a:schemeClr val="bg2">
                    <a:lumMod val="90000"/>
                  </a:schemeClr>
                </a:extrusion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2">
                <a:extLst>
                  <a:ext uri="{FF2B5EF4-FFF2-40B4-BE49-F238E27FC236}">
                    <a16:creationId xmlns:a16="http://schemas.microsoft.com/office/drawing/2014/main" id="{130930B9-71CB-7C71-F75C-C246B0FEE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12" y="2645031"/>
                <a:ext cx="301022" cy="259026"/>
              </a:xfrm>
              <a:prstGeom prst="straightConnector1">
                <a:avLst/>
              </a:prstGeom>
              <a:ln>
                <a:solidFill>
                  <a:schemeClr val="accent2">
                    <a:lumMod val="75000"/>
                  </a:schemeClr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그림 7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_i&#10;}&#10; \nonumber&#10;\end{eqnarray}&#10;&#10;&#10;\end{document}" title="IguanaTex Bitmap Display">
                <a:extLst>
                  <a:ext uri="{FF2B5EF4-FFF2-40B4-BE49-F238E27FC236}">
                    <a16:creationId xmlns:a16="http://schemas.microsoft.com/office/drawing/2014/main" id="{4229B70E-8660-9F9E-293C-7114C5ADBBF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8705" y="3732766"/>
                <a:ext cx="201143" cy="150857"/>
              </a:xfrm>
              <a:prstGeom prst="rect">
                <a:avLst/>
              </a:prstGeom>
            </p:spPr>
          </p:pic>
          <p:pic>
            <p:nvPicPr>
              <p:cNvPr id="16" name="그림 7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_i + dx_i&#10;}&#10; \nonumber&#10;\end{eqnarray}&#10;&#10;&#10;\end{document}" title="IguanaTex Bitmap Display">
                <a:extLst>
                  <a:ext uri="{FF2B5EF4-FFF2-40B4-BE49-F238E27FC236}">
                    <a16:creationId xmlns:a16="http://schemas.microsoft.com/office/drawing/2014/main" id="{FFD4ACD7-C3CE-C1D6-9016-A0A1178C443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7723" y="4129157"/>
                <a:ext cx="870095" cy="214858"/>
              </a:xfrm>
              <a:prstGeom prst="rect">
                <a:avLst/>
              </a:prstGeom>
            </p:spPr>
          </p:pic>
          <p:cxnSp>
            <p:nvCxnSpPr>
              <p:cNvPr id="17" name="직선 화살표 연결선 1">
                <a:extLst>
                  <a:ext uri="{FF2B5EF4-FFF2-40B4-BE49-F238E27FC236}">
                    <a16:creationId xmlns:a16="http://schemas.microsoft.com/office/drawing/2014/main" id="{4B97D071-7303-F84C-2F09-31A28B533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9227" y="3550373"/>
                <a:ext cx="900592" cy="131204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3">
                <a:extLst>
                  <a:ext uri="{FF2B5EF4-FFF2-40B4-BE49-F238E27FC236}">
                    <a16:creationId xmlns:a16="http://schemas.microsoft.com/office/drawing/2014/main" id="{CC22BE0D-4296-B058-5706-E590E0076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2009" y="2314570"/>
                <a:ext cx="768121" cy="116588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6">
                <a:extLst>
                  <a:ext uri="{FF2B5EF4-FFF2-40B4-BE49-F238E27FC236}">
                    <a16:creationId xmlns:a16="http://schemas.microsoft.com/office/drawing/2014/main" id="{5E0DE42E-E81B-424E-3AB0-CE7FD340D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193" y="4204468"/>
                <a:ext cx="990337" cy="377786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0">
                <a:extLst>
                  <a:ext uri="{FF2B5EF4-FFF2-40B4-BE49-F238E27FC236}">
                    <a16:creationId xmlns:a16="http://schemas.microsoft.com/office/drawing/2014/main" id="{976205F5-F5C9-C93A-B475-FFE92AEC1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2240" y="2849409"/>
                <a:ext cx="622900" cy="426147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14">
                <a:extLst>
                  <a:ext uri="{FF2B5EF4-FFF2-40B4-BE49-F238E27FC236}">
                    <a16:creationId xmlns:a16="http://schemas.microsoft.com/office/drawing/2014/main" id="{98E05504-52FE-1063-2D19-1C4097ABF9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2240" y="1548790"/>
                <a:ext cx="685530" cy="323851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화살표 연결선 17">
                <a:extLst>
                  <a:ext uri="{FF2B5EF4-FFF2-40B4-BE49-F238E27FC236}">
                    <a16:creationId xmlns:a16="http://schemas.microsoft.com/office/drawing/2014/main" id="{5D2C8CB8-F8F1-6C28-E0A4-EB73756064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12" y="880954"/>
                <a:ext cx="854533" cy="242721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0">
                <a:extLst>
                  <a:ext uri="{FF2B5EF4-FFF2-40B4-BE49-F238E27FC236}">
                    <a16:creationId xmlns:a16="http://schemas.microsoft.com/office/drawing/2014/main" id="{A668FD65-161D-B5ED-E51E-27F9FE63E8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613" y="4014369"/>
                <a:ext cx="622900" cy="426147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7">
                <a:extLst>
                  <a:ext uri="{FF2B5EF4-FFF2-40B4-BE49-F238E27FC236}">
                    <a16:creationId xmlns:a16="http://schemas.microsoft.com/office/drawing/2014/main" id="{F0D8576C-426C-A188-E5D9-1D00BDD2E6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912" y="2635954"/>
                <a:ext cx="1262993" cy="62030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4">
                <a:extLst>
                  <a:ext uri="{FF2B5EF4-FFF2-40B4-BE49-F238E27FC236}">
                    <a16:creationId xmlns:a16="http://schemas.microsoft.com/office/drawing/2014/main" id="{307F2085-B9F1-B70E-A2C1-9A0728AFCC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1872" y="2896279"/>
                <a:ext cx="685362" cy="187475"/>
              </a:xfrm>
              <a:prstGeom prst="straightConnector1">
                <a:avLst/>
              </a:prstGeom>
              <a:ln>
                <a:solidFill>
                  <a:srgbClr val="80350E"/>
                </a:solidFill>
                <a:headEnd type="oval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19">
                <a:extLst>
                  <a:ext uri="{FF2B5EF4-FFF2-40B4-BE49-F238E27FC236}">
                    <a16:creationId xmlns:a16="http://schemas.microsoft.com/office/drawing/2014/main" id="{419F42EE-C50C-37ED-ACF9-7F8533C74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43988" y="3071235"/>
                <a:ext cx="6586" cy="166468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2">
                <a:extLst>
                  <a:ext uri="{FF2B5EF4-FFF2-40B4-BE49-F238E27FC236}">
                    <a16:creationId xmlns:a16="http://schemas.microsoft.com/office/drawing/2014/main" id="{7FC4F5D6-AE21-B387-BCCD-DD2423DC30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39451" y="2837374"/>
                <a:ext cx="79719" cy="58905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8">
                <a:extLst>
                  <a:ext uri="{FF2B5EF4-FFF2-40B4-BE49-F238E27FC236}">
                    <a16:creationId xmlns:a16="http://schemas.microsoft.com/office/drawing/2014/main" id="{E4506D87-4BF3-1F03-302B-C1925C101419}"/>
                  </a:ext>
                </a:extLst>
              </p:cNvPr>
              <p:cNvCxnSpPr/>
              <p:nvPr/>
            </p:nvCxnSpPr>
            <p:spPr>
              <a:xfrm flipH="1" flipV="1">
                <a:off x="5681663" y="3125788"/>
                <a:ext cx="62325" cy="28681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30">
                <a:extLst>
                  <a:ext uri="{FF2B5EF4-FFF2-40B4-BE49-F238E27FC236}">
                    <a16:creationId xmlns:a16="http://schemas.microsoft.com/office/drawing/2014/main" id="{B447A324-57C5-874D-BCE7-2943097DFB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4838" y="3125788"/>
                <a:ext cx="3175" cy="74612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34">
                <a:extLst>
                  <a:ext uri="{FF2B5EF4-FFF2-40B4-BE49-F238E27FC236}">
                    <a16:creationId xmlns:a16="http://schemas.microsoft.com/office/drawing/2014/main" id="{D795BC5D-79F9-9A4D-2184-8B86A7510C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21141" y="2806355"/>
                <a:ext cx="46809" cy="33206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6">
                <a:extLst>
                  <a:ext uri="{FF2B5EF4-FFF2-40B4-BE49-F238E27FC236}">
                    <a16:creationId xmlns:a16="http://schemas.microsoft.com/office/drawing/2014/main" id="{6DBF5AC1-0AB7-AEF5-1BA7-7CC022B2D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19242" y="2837374"/>
                <a:ext cx="59812" cy="27886"/>
              </a:xfrm>
              <a:prstGeom prst="line">
                <a:avLst/>
              </a:prstGeom>
              <a:ln w="1270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그림 61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082, 0.376, 0.510}&#10;&#10;&#10;\begin{document}&#10;&#10;\begin{eqnarray}&#10;{\color{myarrow_color}&#10;J_i(x_i)&#10;}&#10; \nonumber&#10;\end{eqnarray}&#10;&#10;&#10;\end{document}" title="IguanaTex Bitmap Display">
                <a:extLst>
                  <a:ext uri="{FF2B5EF4-FFF2-40B4-BE49-F238E27FC236}">
                    <a16:creationId xmlns:a16="http://schemas.microsoft.com/office/drawing/2014/main" id="{3D310E81-6A61-0802-EC4A-F8FEC1685D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59684">
                <a:off x="4704668" y="2508356"/>
                <a:ext cx="297071" cy="124338"/>
              </a:xfrm>
              <a:prstGeom prst="rect">
                <a:avLst/>
              </a:prstGeom>
            </p:spPr>
          </p:pic>
          <p:sp>
            <p:nvSpPr>
              <p:cNvPr id="33" name="왼쪽 중괄호 44">
                <a:extLst>
                  <a:ext uri="{FF2B5EF4-FFF2-40B4-BE49-F238E27FC236}">
                    <a16:creationId xmlns:a16="http://schemas.microsoft.com/office/drawing/2014/main" id="{2478C8B4-1EB7-F8A0-E290-CE15904BA826}"/>
                  </a:ext>
                </a:extLst>
              </p:cNvPr>
              <p:cNvSpPr/>
              <p:nvPr/>
            </p:nvSpPr>
            <p:spPr>
              <a:xfrm rot="7044283">
                <a:off x="4730113" y="2442972"/>
                <a:ext cx="82972" cy="447249"/>
              </a:xfrm>
              <a:prstGeom prst="leftBrace">
                <a:avLst/>
              </a:prstGeom>
              <a:ln w="6350">
                <a:solidFill>
                  <a:srgbClr val="15608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4" name="그림 65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082, 0.376, 0.510}&#10;&#10;&#10;\begin{document}&#10;&#10;\begin{eqnarray}&#10;{\color{myarrow_color}&#10;J_i(x_i + dx_i)&#10;}&#10; \nonumber&#10;\end{eqnarray}&#10;&#10;&#10;\end{document}" title="IguanaTex Bitmap Display">
                <a:extLst>
                  <a:ext uri="{FF2B5EF4-FFF2-40B4-BE49-F238E27FC236}">
                    <a16:creationId xmlns:a16="http://schemas.microsoft.com/office/drawing/2014/main" id="{AC103161-E172-A48C-D53B-DF0A72F3452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412838">
                <a:off x="4980227" y="3195995"/>
                <a:ext cx="675429" cy="134603"/>
              </a:xfrm>
              <a:prstGeom prst="rect">
                <a:avLst/>
              </a:prstGeom>
            </p:spPr>
          </p:pic>
          <p:sp>
            <p:nvSpPr>
              <p:cNvPr id="35" name="왼쪽 중괄호 48">
                <a:extLst>
                  <a:ext uri="{FF2B5EF4-FFF2-40B4-BE49-F238E27FC236}">
                    <a16:creationId xmlns:a16="http://schemas.microsoft.com/office/drawing/2014/main" id="{88A6057B-D07B-A6C6-DD91-22C19A730C50}"/>
                  </a:ext>
                </a:extLst>
              </p:cNvPr>
              <p:cNvSpPr/>
              <p:nvPr/>
            </p:nvSpPr>
            <p:spPr>
              <a:xfrm rot="17692115">
                <a:off x="5319568" y="2773502"/>
                <a:ext cx="82972" cy="757711"/>
              </a:xfrm>
              <a:prstGeom prst="leftBrace">
                <a:avLst/>
              </a:prstGeom>
              <a:ln w="6350">
                <a:solidFill>
                  <a:srgbClr val="15608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" name="그림 5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502, 0.208, 0.055}&#10;&#10;\begin{document}&#10;&#10;\begin{eqnarray}&#10;{\color{myarrow_color}&#10;J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83025729-01D0-0950-DD8C-52FD4AABFE9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7847" y="1593665"/>
              <a:ext cx="259178" cy="322595"/>
            </a:xfrm>
            <a:prstGeom prst="rect">
              <a:avLst/>
            </a:prstGeom>
          </p:spPr>
        </p:pic>
        <p:pic>
          <p:nvPicPr>
            <p:cNvPr id="8" name="그림 82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502, 0.208, 0.055}&#10;&#10;\begin{document}&#10;&#10;\begin{eqnarray}&#10;{\color{myarrow_color}&#10;J(x_i + dx_i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04D47E81-275E-84B5-886E-00C16FC0286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47" y="2751279"/>
              <a:ext cx="1217523" cy="254477"/>
            </a:xfrm>
            <a:prstGeom prst="rect">
              <a:avLst/>
            </a:prstGeom>
          </p:spPr>
        </p:pic>
        <p:pic>
          <p:nvPicPr>
            <p:cNvPr id="9" name="그림 8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753, 0.310, 0.082}&#10;&#10;&#10;\begin{document}&#10;&#10;\begin{eqnarray}&#10;{\color{myarrow_color}&#10;J(x_i)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5F4E6098-A038-0602-0CD6-C2C809C8A27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4778" y="2869777"/>
              <a:ext cx="548572" cy="254477"/>
            </a:xfrm>
            <a:prstGeom prst="rect">
              <a:avLst/>
            </a:prstGeom>
          </p:spPr>
        </p:pic>
        <p:pic>
          <p:nvPicPr>
            <p:cNvPr id="10" name="Picture 9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F02F919F-B94E-F2D5-FACD-5B0F5EAD2FC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774" y="2051745"/>
              <a:ext cx="221927" cy="3083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1186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53DA-4EC3-339C-0E0A-089498D3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10EC-E5E7-8390-1658-B8304CE0E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Coherent diffusive velocity even with randomness of diffusion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46F51-C698-16E4-AA58-565CE65EE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88FE46-BA7F-4104-91FE-E38DF1A09F1E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grpSp>
        <p:nvGrpSpPr>
          <p:cNvPr id="5" name="그룹 64">
            <a:extLst>
              <a:ext uri="{FF2B5EF4-FFF2-40B4-BE49-F238E27FC236}">
                <a16:creationId xmlns:a16="http://schemas.microsoft.com/office/drawing/2014/main" id="{6F212FD5-8253-DAC1-4E27-DC7170E1D12D}"/>
              </a:ext>
            </a:extLst>
          </p:cNvPr>
          <p:cNvGrpSpPr/>
          <p:nvPr/>
        </p:nvGrpSpPr>
        <p:grpSpPr>
          <a:xfrm>
            <a:off x="556335" y="1592950"/>
            <a:ext cx="4621633" cy="3147500"/>
            <a:chOff x="3571020" y="2635614"/>
            <a:chExt cx="4621633" cy="3147500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D89BE62B-782B-B735-245C-B9C224408B9C}"/>
                </a:ext>
              </a:extLst>
            </p:cNvPr>
            <p:cNvSpPr/>
            <p:nvPr/>
          </p:nvSpPr>
          <p:spPr>
            <a:xfrm rot="10800000" flipV="1">
              <a:off x="3571020" y="4579270"/>
              <a:ext cx="4621633" cy="1052444"/>
            </a:xfrm>
            <a:prstGeom prst="parallelogram">
              <a:avLst>
                <a:gd name="adj" fmla="val 40878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DF7CB74B-D86E-745E-5D64-4CF8A6C114FC}"/>
                </a:ext>
              </a:extLst>
            </p:cNvPr>
            <p:cNvSpPr/>
            <p:nvPr/>
          </p:nvSpPr>
          <p:spPr>
            <a:xfrm rot="13537292">
              <a:off x="3931645" y="3634718"/>
              <a:ext cx="3147500" cy="1149292"/>
            </a:xfrm>
            <a:prstGeom prst="parallelogram">
              <a:avLst>
                <a:gd name="adj" fmla="val 71133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FFC000"/>
                </a:gs>
                <a:gs pos="83000">
                  <a:srgbClr val="FDC71F"/>
                </a:gs>
                <a:gs pos="100000">
                  <a:srgbClr val="FFFF00"/>
                </a:gs>
              </a:gsLst>
              <a:lin ang="5400000" scaled="1"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1013E21-DE46-F5BF-6809-BFCBE6F70E78}"/>
                </a:ext>
              </a:extLst>
            </p:cNvPr>
            <p:cNvCxnSpPr>
              <a:cxnSpLocks/>
            </p:cNvCxnSpPr>
            <p:nvPr/>
          </p:nvCxnSpPr>
          <p:spPr>
            <a:xfrm>
              <a:off x="5258034" y="3450242"/>
              <a:ext cx="560689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92B062-0294-6F1C-1F0B-4B978A485475}"/>
                </a:ext>
              </a:extLst>
            </p:cNvPr>
            <p:cNvCxnSpPr>
              <a:cxnSpLocks/>
            </p:cNvCxnSpPr>
            <p:nvPr/>
          </p:nvCxnSpPr>
          <p:spPr>
            <a:xfrm>
              <a:off x="6682932" y="5113005"/>
              <a:ext cx="192618" cy="15449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C81C86B-E069-11B5-1BCF-8E296057AB4A}"/>
                </a:ext>
              </a:extLst>
            </p:cNvPr>
            <p:cNvCxnSpPr>
              <a:cxnSpLocks/>
            </p:cNvCxnSpPr>
            <p:nvPr/>
          </p:nvCxnSpPr>
          <p:spPr>
            <a:xfrm>
              <a:off x="6447885" y="5238679"/>
              <a:ext cx="132101" cy="160403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04BE3E3-09B3-0E52-9043-3CA545902DA6}"/>
                </a:ext>
              </a:extLst>
            </p:cNvPr>
            <p:cNvCxnSpPr>
              <a:cxnSpLocks/>
            </p:cNvCxnSpPr>
            <p:nvPr/>
          </p:nvCxnSpPr>
          <p:spPr>
            <a:xfrm>
              <a:off x="6035141" y="5238679"/>
              <a:ext cx="129209" cy="16040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3FA1FD9-0FB0-A011-78DA-40BB78C46952}"/>
                </a:ext>
              </a:extLst>
            </p:cNvPr>
            <p:cNvCxnSpPr>
              <a:cxnSpLocks/>
            </p:cNvCxnSpPr>
            <p:nvPr/>
          </p:nvCxnSpPr>
          <p:spPr>
            <a:xfrm>
              <a:off x="5818723" y="5267497"/>
              <a:ext cx="105684" cy="1691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F2C9770-CAA9-3E5E-34E5-EF90C65B134F}"/>
                </a:ext>
              </a:extLst>
            </p:cNvPr>
            <p:cNvCxnSpPr>
              <a:cxnSpLocks/>
            </p:cNvCxnSpPr>
            <p:nvPr/>
          </p:nvCxnSpPr>
          <p:spPr>
            <a:xfrm>
              <a:off x="6709298" y="5356476"/>
              <a:ext cx="132101" cy="160403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B46AE6E-B53D-F432-41E0-7F1F38F080B6}"/>
                </a:ext>
              </a:extLst>
            </p:cNvPr>
            <p:cNvCxnSpPr>
              <a:cxnSpLocks/>
            </p:cNvCxnSpPr>
            <p:nvPr/>
          </p:nvCxnSpPr>
          <p:spPr>
            <a:xfrm>
              <a:off x="7004279" y="5113005"/>
              <a:ext cx="230909" cy="131526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2F6FD41-638F-A6A4-2346-C4F81C5E3650}"/>
                </a:ext>
              </a:extLst>
            </p:cNvPr>
            <p:cNvCxnSpPr>
              <a:cxnSpLocks/>
            </p:cNvCxnSpPr>
            <p:nvPr/>
          </p:nvCxnSpPr>
          <p:spPr>
            <a:xfrm>
              <a:off x="7078551" y="5333318"/>
              <a:ext cx="156637" cy="183561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32038A6-0C74-74C5-86F5-B201C1249142}"/>
                </a:ext>
              </a:extLst>
            </p:cNvPr>
            <p:cNvCxnSpPr>
              <a:cxnSpLocks/>
            </p:cNvCxnSpPr>
            <p:nvPr/>
          </p:nvCxnSpPr>
          <p:spPr>
            <a:xfrm>
              <a:off x="6298279" y="5351598"/>
              <a:ext cx="149606" cy="192244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7092BFC-D2A3-8409-C846-44ACC74649E1}"/>
                </a:ext>
              </a:extLst>
            </p:cNvPr>
            <p:cNvCxnSpPr>
              <a:cxnSpLocks/>
            </p:cNvCxnSpPr>
            <p:nvPr/>
          </p:nvCxnSpPr>
          <p:spPr>
            <a:xfrm>
              <a:off x="5301842" y="3684234"/>
              <a:ext cx="454902" cy="35144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FF84CFD-BF7C-55A1-8E79-002C1624B4B6}"/>
                </a:ext>
              </a:extLst>
            </p:cNvPr>
            <p:cNvCxnSpPr>
              <a:cxnSpLocks/>
            </p:cNvCxnSpPr>
            <p:nvPr/>
          </p:nvCxnSpPr>
          <p:spPr>
            <a:xfrm>
              <a:off x="4902357" y="3890204"/>
              <a:ext cx="505683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6F03C77-0075-3917-B6C5-370D09DFABA8}"/>
                </a:ext>
              </a:extLst>
            </p:cNvPr>
            <p:cNvCxnSpPr>
              <a:cxnSpLocks/>
            </p:cNvCxnSpPr>
            <p:nvPr/>
          </p:nvCxnSpPr>
          <p:spPr>
            <a:xfrm>
              <a:off x="5644062" y="3968595"/>
              <a:ext cx="391079" cy="4365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E04A1C-FD41-FA69-64A7-2F1E1C059DEF}"/>
                </a:ext>
              </a:extLst>
            </p:cNvPr>
            <p:cNvCxnSpPr>
              <a:cxnSpLocks/>
            </p:cNvCxnSpPr>
            <p:nvPr/>
          </p:nvCxnSpPr>
          <p:spPr>
            <a:xfrm>
              <a:off x="5225050" y="4252226"/>
              <a:ext cx="419012" cy="42252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AFD2BB-4459-DFEB-F3D7-CD0BB6B9B69A}"/>
                </a:ext>
              </a:extLst>
            </p:cNvPr>
            <p:cNvCxnSpPr>
              <a:cxnSpLocks/>
            </p:cNvCxnSpPr>
            <p:nvPr/>
          </p:nvCxnSpPr>
          <p:spPr>
            <a:xfrm>
              <a:off x="4622013" y="3600515"/>
              <a:ext cx="560689" cy="7389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9EC06A-4E33-BA97-BAB0-9077CD87BB0C}"/>
                </a:ext>
              </a:extLst>
            </p:cNvPr>
            <p:cNvCxnSpPr>
              <a:cxnSpLocks/>
            </p:cNvCxnSpPr>
            <p:nvPr/>
          </p:nvCxnSpPr>
          <p:spPr>
            <a:xfrm>
              <a:off x="5970668" y="4249977"/>
              <a:ext cx="327611" cy="4450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2B4451F-5FC3-675E-AA62-0E21E3E74AF0}"/>
                </a:ext>
              </a:extLst>
            </p:cNvPr>
            <p:cNvCxnSpPr>
              <a:cxnSpLocks/>
            </p:cNvCxnSpPr>
            <p:nvPr/>
          </p:nvCxnSpPr>
          <p:spPr>
            <a:xfrm>
              <a:off x="5565368" y="4589344"/>
              <a:ext cx="359039" cy="5375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2F00B3B6-15F8-0811-77FE-4EA36577F7E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247" y="5225917"/>
              <a:ext cx="313915" cy="252762"/>
            </a:xfrm>
            <a:prstGeom prst="rect">
              <a:avLst/>
            </a:prstGeom>
          </p:spPr>
        </p:pic>
        <p:pic>
          <p:nvPicPr>
            <p:cNvPr id="25" name="Picture 24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 = \rho\bv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C1739087-D5BB-6FD4-89A1-DAA11C9F165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4958" y="3158881"/>
              <a:ext cx="1412881" cy="42183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C91E6CE-D9BB-9DC9-782C-BAC9AC1131D8}"/>
                </a:ext>
              </a:extLst>
            </p:cNvPr>
            <p:cNvCxnSpPr>
              <a:cxnSpLocks/>
            </p:cNvCxnSpPr>
            <p:nvPr/>
          </p:nvCxnSpPr>
          <p:spPr>
            <a:xfrm>
              <a:off x="6083952" y="3708414"/>
              <a:ext cx="363933" cy="4971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  <a:lumOff val="25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48DA523-C79A-E686-D974-02FD0A814DDC}"/>
                </a:ext>
              </a:extLst>
            </p:cNvPr>
            <p:cNvCxnSpPr>
              <a:cxnSpLocks/>
            </p:cNvCxnSpPr>
            <p:nvPr/>
          </p:nvCxnSpPr>
          <p:spPr>
            <a:xfrm>
              <a:off x="4992068" y="4797376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E9DCD8B-B3B3-9697-5588-B121E02F16C6}"/>
                </a:ext>
              </a:extLst>
            </p:cNvPr>
            <p:cNvCxnSpPr>
              <a:cxnSpLocks/>
            </p:cNvCxnSpPr>
            <p:nvPr/>
          </p:nvCxnSpPr>
          <p:spPr>
            <a:xfrm>
              <a:off x="5161162" y="5091489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1686819-9836-C1E8-AD4E-BF4416B109D8}"/>
                </a:ext>
              </a:extLst>
            </p:cNvPr>
            <p:cNvCxnSpPr>
              <a:cxnSpLocks/>
            </p:cNvCxnSpPr>
            <p:nvPr/>
          </p:nvCxnSpPr>
          <p:spPr>
            <a:xfrm>
              <a:off x="5408040" y="5151400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FD5723E-8A5A-490A-5435-8474834728E5}"/>
                </a:ext>
              </a:extLst>
            </p:cNvPr>
            <p:cNvCxnSpPr>
              <a:cxnSpLocks/>
            </p:cNvCxnSpPr>
            <p:nvPr/>
          </p:nvCxnSpPr>
          <p:spPr>
            <a:xfrm>
              <a:off x="4732823" y="4812159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6B108C-E950-C0BE-555F-11C3BBFB80F4}"/>
                </a:ext>
              </a:extLst>
            </p:cNvPr>
            <p:cNvSpPr/>
            <p:nvPr/>
          </p:nvSpPr>
          <p:spPr>
            <a:xfrm>
              <a:off x="4197005" y="3964095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45C188D-E0C0-D4E0-EAB8-113E9F235C3C}"/>
                </a:ext>
              </a:extLst>
            </p:cNvPr>
            <p:cNvSpPr/>
            <p:nvPr/>
          </p:nvSpPr>
          <p:spPr>
            <a:xfrm>
              <a:off x="4349405" y="4116495"/>
              <a:ext cx="177344" cy="177983"/>
            </a:xfrm>
            <a:prstGeom prst="ellipse">
              <a:avLst/>
            </a:prstGeom>
            <a:pattFill prst="pct75">
              <a:fgClr>
                <a:srgbClr val="B354E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4241680-B287-9033-5849-C60F792CBE70}"/>
                </a:ext>
              </a:extLst>
            </p:cNvPr>
            <p:cNvSpPr/>
            <p:nvPr/>
          </p:nvSpPr>
          <p:spPr>
            <a:xfrm>
              <a:off x="4658440" y="4367506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A038F1-D3E4-6B74-4B84-BB57585D4395}"/>
                </a:ext>
              </a:extLst>
            </p:cNvPr>
            <p:cNvSpPr/>
            <p:nvPr/>
          </p:nvSpPr>
          <p:spPr>
            <a:xfrm>
              <a:off x="4840764" y="4602046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A303C88-F0D0-8072-86CB-1D97CD85BB81}"/>
                </a:ext>
              </a:extLst>
            </p:cNvPr>
            <p:cNvSpPr/>
            <p:nvPr/>
          </p:nvSpPr>
          <p:spPr>
            <a:xfrm>
              <a:off x="4449732" y="4438009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85CDE71-C96C-2DE1-07B8-657814E1BD87}"/>
                </a:ext>
              </a:extLst>
            </p:cNvPr>
            <p:cNvSpPr/>
            <p:nvPr/>
          </p:nvSpPr>
          <p:spPr>
            <a:xfrm>
              <a:off x="4194061" y="4285935"/>
              <a:ext cx="177344" cy="177983"/>
            </a:xfrm>
            <a:prstGeom prst="ellipse">
              <a:avLst/>
            </a:prstGeom>
            <a:pattFill prst="pct75">
              <a:fgClr>
                <a:srgbClr val="B354E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A084642-5BA3-1C3E-F69C-4DAFFA8C909B}"/>
                </a:ext>
              </a:extLst>
            </p:cNvPr>
            <p:cNvSpPr/>
            <p:nvPr/>
          </p:nvSpPr>
          <p:spPr>
            <a:xfrm>
              <a:off x="4236044" y="4584606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4BAAC53-9421-F233-9668-FA31FC2D5F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6884" y="3883996"/>
              <a:ext cx="313641" cy="13555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0B77285-3411-996F-D3B2-C6A2722B1FE1}"/>
                </a:ext>
              </a:extLst>
            </p:cNvPr>
            <p:cNvCxnSpPr>
              <a:cxnSpLocks/>
            </p:cNvCxnSpPr>
            <p:nvPr/>
          </p:nvCxnSpPr>
          <p:spPr>
            <a:xfrm>
              <a:off x="4368630" y="4389616"/>
              <a:ext cx="114918" cy="2275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22920EC-9A1C-28C2-36C0-34EDDA1032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3369" y="3996507"/>
              <a:ext cx="40359" cy="12229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6187B27-F98F-1F78-33D4-60458136B3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2756" y="4116495"/>
              <a:ext cx="153731" cy="275959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128041F-5B7C-6E9B-2777-474E141C8B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2976" y="4492756"/>
              <a:ext cx="61844" cy="10442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2B3FB8B-F19C-7E28-C936-4B30BE0980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68630" y="4613807"/>
              <a:ext cx="130775" cy="3533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872D9E5-A88D-ED68-B593-8328B58E92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1050" y="4714875"/>
              <a:ext cx="254000" cy="82501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F9B1149-A7B1-6156-218A-7B0C8A2F8167}"/>
                </a:ext>
              </a:extLst>
            </p:cNvPr>
            <p:cNvSpPr/>
            <p:nvPr/>
          </p:nvSpPr>
          <p:spPr>
            <a:xfrm>
              <a:off x="3932239" y="3693313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BAC2F31-78D7-1D04-4A8E-EB12337DCE17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3782527" y="3524133"/>
              <a:ext cx="175683" cy="19524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2DCAA5A-4ED3-E7CB-DEB0-39769D2F20DD}"/>
                </a:ext>
              </a:extLst>
            </p:cNvPr>
            <p:cNvSpPr/>
            <p:nvPr/>
          </p:nvSpPr>
          <p:spPr>
            <a:xfrm>
              <a:off x="3884274" y="4012247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FB0DD5F-F8DB-7443-6150-FC533DA2AE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40150" y="4119261"/>
              <a:ext cx="143559" cy="22817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71AC997-FDC3-9AA3-ECF4-61B339FFE021}"/>
                </a:ext>
              </a:extLst>
            </p:cNvPr>
            <p:cNvSpPr/>
            <p:nvPr/>
          </p:nvSpPr>
          <p:spPr>
            <a:xfrm>
              <a:off x="3931635" y="4332730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394E564-CF8D-6ECF-FDAA-62A51F34E440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4060297" y="4053087"/>
              <a:ext cx="136708" cy="29335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7280067-F835-C49E-3623-F85BE1C2D55B}"/>
                </a:ext>
              </a:extLst>
            </p:cNvPr>
            <p:cNvSpPr/>
            <p:nvPr/>
          </p:nvSpPr>
          <p:spPr>
            <a:xfrm>
              <a:off x="3784206" y="4535250"/>
              <a:ext cx="177344" cy="177983"/>
            </a:xfrm>
            <a:prstGeom prst="ellipse">
              <a:avLst/>
            </a:prstGeom>
            <a:pattFill prst="pct75">
              <a:fgClr>
                <a:srgbClr val="00B0F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6BE21D7-70F1-131A-17C1-5ADD1E47843C}"/>
                </a:ext>
              </a:extLst>
            </p:cNvPr>
            <p:cNvCxnSpPr>
              <a:cxnSpLocks/>
            </p:cNvCxnSpPr>
            <p:nvPr/>
          </p:nvCxnSpPr>
          <p:spPr>
            <a:xfrm>
              <a:off x="3955372" y="4643102"/>
              <a:ext cx="238689" cy="3684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B79CC36-B8B7-DEF9-F86F-1A91B3E7FCBF}"/>
                </a:ext>
              </a:extLst>
            </p:cNvPr>
            <p:cNvCxnSpPr>
              <a:cxnSpLocks/>
            </p:cNvCxnSpPr>
            <p:nvPr/>
          </p:nvCxnSpPr>
          <p:spPr>
            <a:xfrm>
              <a:off x="4786004" y="5225917"/>
              <a:ext cx="129209" cy="160402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EB705596-7C02-70C5-76BA-1E923D4867B9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56" y="4929238"/>
              <a:ext cx="105684" cy="1691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F3B1560-9A6E-BF3A-CE72-4D4AEFE5AE0D}"/>
                </a:ext>
              </a:extLst>
            </p:cNvPr>
            <p:cNvCxnSpPr>
              <a:cxnSpLocks/>
            </p:cNvCxnSpPr>
            <p:nvPr/>
          </p:nvCxnSpPr>
          <p:spPr>
            <a:xfrm>
              <a:off x="5080883" y="5238679"/>
              <a:ext cx="183726" cy="182080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1567C22-BFA0-9BA6-5279-8852F02D49F0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20" y="4967140"/>
              <a:ext cx="190633" cy="174558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624804A-9ECE-F1F2-4648-1748F894DADF}"/>
                </a:ext>
              </a:extLst>
            </p:cNvPr>
            <p:cNvCxnSpPr>
              <a:cxnSpLocks/>
            </p:cNvCxnSpPr>
            <p:nvPr/>
          </p:nvCxnSpPr>
          <p:spPr>
            <a:xfrm>
              <a:off x="7235188" y="4967140"/>
              <a:ext cx="175971" cy="123669"/>
            </a:xfrm>
            <a:prstGeom prst="straightConnector1">
              <a:avLst/>
            </a:prstGeom>
            <a:ln>
              <a:solidFill>
                <a:srgbClr val="2F2F9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57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64728F53-C0BC-0975-CD62-7AD3B420CEE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1484" y="3054978"/>
              <a:ext cx="221927" cy="308327"/>
            </a:xfrm>
            <a:prstGeom prst="rect">
              <a:avLst/>
            </a:prstGeom>
          </p:spPr>
        </p:pic>
        <p:pic>
          <p:nvPicPr>
            <p:cNvPr id="59" name="Picture 58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 title="IguanaTex Bitmap Display">
              <a:extLst>
                <a:ext uri="{FF2B5EF4-FFF2-40B4-BE49-F238E27FC236}">
                  <a16:creationId xmlns:a16="http://schemas.microsoft.com/office/drawing/2014/main" id="{5CE1B4DE-8614-3E62-E551-7B4E81871E2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966" y="5184850"/>
              <a:ext cx="424579" cy="343248"/>
            </a:xfrm>
            <a:prstGeom prst="rect">
              <a:avLst/>
            </a:prstGeom>
          </p:spPr>
        </p:pic>
      </p:grpSp>
      <p:pic>
        <p:nvPicPr>
          <p:cNvPr id="65" name="그림 64">
            <a:extLst>
              <a:ext uri="{FF2B5EF4-FFF2-40B4-BE49-F238E27FC236}">
                <a16:creationId xmlns:a16="http://schemas.microsoft.com/office/drawing/2014/main" id="{27776DB6-9724-D68E-DCD6-E3BF9FB100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71249" y="3253602"/>
            <a:ext cx="2851297" cy="58423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1E2E0CCE-C65B-BBD0-C007-F259F7184CE6}"/>
              </a:ext>
            </a:extLst>
          </p:cNvPr>
          <p:cNvGrpSpPr/>
          <p:nvPr/>
        </p:nvGrpSpPr>
        <p:grpSpPr>
          <a:xfrm>
            <a:off x="5416494" y="1313485"/>
            <a:ext cx="3211132" cy="909207"/>
            <a:chOff x="5416494" y="1313485"/>
            <a:chExt cx="3211132" cy="909207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AC6F765B-C0FB-45A8-0D92-048A8424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903650" y="1716342"/>
              <a:ext cx="1412881" cy="50635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B368B3-869B-B9AD-B9D8-BEC512529BB2}"/>
                </a:ext>
              </a:extLst>
            </p:cNvPr>
            <p:cNvSpPr txBox="1"/>
            <p:nvPr/>
          </p:nvSpPr>
          <p:spPr>
            <a:xfrm>
              <a:off x="7169535" y="1313485"/>
              <a:ext cx="1458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Fick’s law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013489-A954-88EA-0239-E58ACB7A68DC}"/>
                </a:ext>
              </a:extLst>
            </p:cNvPr>
            <p:cNvSpPr txBox="1"/>
            <p:nvPr/>
          </p:nvSpPr>
          <p:spPr>
            <a:xfrm>
              <a:off x="5416494" y="1330248"/>
              <a:ext cx="119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Diffusivity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B2F485C-C942-F888-21BB-A8ADDD7E7EF6}"/>
                </a:ext>
              </a:extLst>
            </p:cNvPr>
            <p:cNvCxnSpPr/>
            <p:nvPr/>
          </p:nvCxnSpPr>
          <p:spPr bwMode="auto">
            <a:xfrm>
              <a:off x="6400800" y="1694258"/>
              <a:ext cx="294509" cy="1199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pic>
        <p:nvPicPr>
          <p:cNvPr id="71" name="Picture 70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\frac{J}{\rho}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F8B018C9-4904-31FD-2646-DB2712B7B1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60" y="4131931"/>
            <a:ext cx="684800" cy="572343"/>
          </a:xfrm>
          <a:prstGeom prst="rect">
            <a:avLst/>
          </a:prstGeom>
        </p:spPr>
      </p:pic>
      <p:pic>
        <p:nvPicPr>
          <p:cNvPr id="74" name="Picture 73" descr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=-D\frac{\nabla\rho}{\rho} = -D\nabla\log\rho&#10;}&#10; \nonumber&#10;\end{eqnarray}&#10;&#10;&#10;\end{document}" title="IguanaTex Bitmap Display">
            <a:extLst>
              <a:ext uri="{FF2B5EF4-FFF2-40B4-BE49-F238E27FC236}">
                <a16:creationId xmlns:a16="http://schemas.microsoft.com/office/drawing/2014/main" id="{5920D531-8D19-B5FC-4FCC-10311C162F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606" y="4168258"/>
            <a:ext cx="2325394" cy="5180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A45ACFB5-A537-F006-D670-49D4C09B5FB7}"/>
              </a:ext>
            </a:extLst>
          </p:cNvPr>
          <p:cNvGrpSpPr/>
          <p:nvPr/>
        </p:nvGrpSpPr>
        <p:grpSpPr>
          <a:xfrm>
            <a:off x="5758704" y="2222692"/>
            <a:ext cx="2565532" cy="787440"/>
            <a:chOff x="5758704" y="2222692"/>
            <a:chExt cx="2565532" cy="787440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0F54212-C91B-43BF-B605-FA114197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8871" b="95968" l="3218" r="99505">
                          <a14:foregroundMark x1="9901" y1="31452" x2="68564" y2="63710"/>
                          <a14:foregroundMark x1="68564" y1="63710" x2="97277" y2="45161"/>
                          <a14:foregroundMark x1="32178" y1="26613" x2="66089" y2="45161"/>
                          <a14:foregroundMark x1="66089" y1="45161" x2="66832" y2="66935"/>
                          <a14:foregroundMark x1="32178" y1="89516" x2="63366" y2="77419"/>
                          <a14:foregroundMark x1="11881" y1="54839" x2="25990" y2="60484"/>
                          <a14:foregroundMark x1="10644" y1="66935" x2="32426" y2="40323"/>
                          <a14:foregroundMark x1="54950" y1="60484" x2="45545" y2="60484"/>
                          <a14:foregroundMark x1="41584" y1="22581" x2="63861" y2="37903"/>
                          <a14:foregroundMark x1="45545" y1="72581" x2="36139" y2="68548"/>
                          <a14:foregroundMark x1="76485" y1="42742" x2="96535" y2="49194"/>
                          <a14:foregroundMark x1="79455" y1="54032" x2="97030" y2="49194"/>
                          <a14:foregroundMark x1="80198" y1="41129" x2="99505" y2="51613"/>
                          <a14:foregroundMark x1="99505" y1="51613" x2="99505" y2="55645"/>
                          <a14:foregroundMark x1="84158" y1="56452" x2="98515" y2="59677"/>
                          <a14:foregroundMark x1="82921" y1="45968" x2="97525" y2="39516"/>
                          <a14:foregroundMark x1="73267" y1="47581" x2="73267" y2="55645"/>
                          <a14:foregroundMark x1="72030" y1="45968" x2="74257" y2="42742"/>
                          <a14:foregroundMark x1="49505" y1="44355" x2="75990" y2="42742"/>
                          <a14:foregroundMark x1="48267" y1="33065" x2="68317" y2="31452"/>
                          <a14:foregroundMark x1="48515" y1="20968" x2="73020" y2="39516"/>
                          <a14:foregroundMark x1="40347" y1="18548" x2="65347" y2="29839"/>
                          <a14:foregroundMark x1="41584" y1="8871" x2="65594" y2="16935"/>
                          <a14:foregroundMark x1="38614" y1="91129" x2="68812" y2="76613"/>
                          <a14:foregroundMark x1="44802" y1="74194" x2="66089" y2="65323"/>
                          <a14:foregroundMark x1="33911" y1="89516" x2="49010" y2="87097"/>
                          <a14:foregroundMark x1="9653" y1="39516" x2="5446" y2="52419"/>
                          <a14:foregroundMark x1="8663" y1="27419" x2="10644" y2="66935"/>
                          <a14:foregroundMark x1="6436" y1="71774" x2="17327" y2="74194"/>
                          <a14:foregroundMark x1="4950" y1="62097" x2="15099" y2="52419"/>
                          <a14:foregroundMark x1="5446" y1="26613" x2="16337" y2="42742"/>
                          <a14:foregroundMark x1="4703" y1="39516" x2="16832" y2="34677"/>
                          <a14:foregroundMark x1="3218" y1="45161" x2="18069" y2="32258"/>
                          <a14:foregroundMark x1="7921" y1="25806" x2="13119" y2="23387"/>
                          <a14:foregroundMark x1="17822" y1="28226" x2="17822" y2="28226"/>
                          <a14:foregroundMark x1="7673" y1="31452" x2="12624" y2="36290"/>
                          <a14:foregroundMark x1="4208" y1="70161" x2="10644" y2="71774"/>
                          <a14:foregroundMark x1="6931" y1="84677" x2="16089" y2="79839"/>
                          <a14:foregroundMark x1="3960" y1="83065" x2="11634" y2="80645"/>
                          <a14:foregroundMark x1="6188" y1="60484" x2="16337" y2="65323"/>
                          <a14:foregroundMark x1="4950" y1="56452" x2="16832" y2="49194"/>
                          <a14:foregroundMark x1="30693" y1="58871" x2="30693" y2="58871"/>
                          <a14:foregroundMark x1="33168" y1="55645" x2="44554" y2="58871"/>
                          <a14:foregroundMark x1="26980" y1="55645" x2="46040" y2="64516"/>
                          <a14:foregroundMark x1="30198" y1="53226" x2="42574" y2="84677"/>
                          <a14:foregroundMark x1="31188" y1="62903" x2="42574" y2="89516"/>
                          <a14:foregroundMark x1="34158" y1="75000" x2="50990" y2="85484"/>
                          <a14:foregroundMark x1="35644" y1="91129" x2="51980" y2="87097"/>
                          <a14:foregroundMark x1="36139" y1="84677" x2="47277" y2="91935"/>
                          <a14:foregroundMark x1="39851" y1="84677" x2="46535" y2="91129"/>
                          <a14:foregroundMark x1="43564" y1="91129" x2="41584" y2="94355"/>
                          <a14:foregroundMark x1="45297" y1="86290" x2="41337" y2="87903"/>
                          <a14:foregroundMark x1="41584" y1="83065" x2="40842" y2="95968"/>
                          <a14:foregroundMark x1="40347" y1="83065" x2="35396" y2="94355"/>
                          <a14:foregroundMark x1="43069" y1="91129" x2="64851" y2="79032"/>
                          <a14:foregroundMark x1="64851" y1="79032" x2="63614" y2="78226"/>
                          <a14:foregroundMark x1="63366" y1="76613" x2="63614" y2="83871"/>
                          <a14:foregroundMark x1="61634" y1="76613" x2="60149" y2="83065"/>
                          <a14:foregroundMark x1="60644" y1="75000" x2="64604" y2="70161"/>
                          <a14:foregroundMark x1="61881" y1="78226" x2="66832" y2="68548"/>
                          <a14:foregroundMark x1="61386" y1="78226" x2="66584" y2="70161"/>
                          <a14:foregroundMark x1="61881" y1="81452" x2="60396" y2="83065"/>
                          <a14:foregroundMark x1="85644" y1="56452" x2="98267" y2="38710"/>
                          <a14:foregroundMark x1="86881" y1="50806" x2="82921" y2="64516"/>
                          <a14:foregroundMark x1="87129" y1="57258" x2="85149" y2="58871"/>
                          <a14:foregroundMark x1="86139" y1="47581" x2="99257" y2="40323"/>
                          <a14:foregroundMark x1="84158" y1="62097" x2="88119" y2="58871"/>
                          <a14:foregroundMark x1="87624" y1="41935" x2="85149" y2="44355"/>
                          <a14:foregroundMark x1="56931" y1="86290" x2="61386" y2="83871"/>
                          <a14:foregroundMark x1="7426" y1="27419" x2="5446" y2="42742"/>
                          <a14:foregroundMark x1="96535" y1="56452" x2="96535" y2="63710"/>
                          <a14:foregroundMark x1="94554" y1="61290" x2="94802" y2="56452"/>
                          <a14:foregroundMark x1="95297" y1="53226" x2="95792" y2="60484"/>
                          <a14:foregroundMark x1="94554" y1="58871" x2="97525" y2="56452"/>
                          <a14:foregroundMark x1="93317" y1="67742" x2="95792" y2="53226"/>
                          <a14:foregroundMark x1="95792" y1="59677" x2="94802" y2="61290"/>
                          <a14:foregroundMark x1="95297" y1="55645" x2="96040" y2="57258"/>
                          <a14:foregroundMark x1="94802" y1="72581" x2="95545" y2="58871"/>
                          <a14:foregroundMark x1="96287" y1="66129" x2="97772" y2="56452"/>
                          <a14:foregroundMark x1="97030" y1="62097" x2="97525" y2="620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58704" y="2222692"/>
              <a:ext cx="2565532" cy="787440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C631AF0-1AC8-5B38-D47D-3B2944903459}"/>
                </a:ext>
              </a:extLst>
            </p:cNvPr>
            <p:cNvGrpSpPr/>
            <p:nvPr/>
          </p:nvGrpSpPr>
          <p:grpSpPr>
            <a:xfrm>
              <a:off x="6793429" y="2368980"/>
              <a:ext cx="56520" cy="59760"/>
              <a:chOff x="6793429" y="2368980"/>
              <a:chExt cx="56520" cy="59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CFD98860-C863-5610-B198-BCB81972DD89}"/>
                      </a:ext>
                    </a:extLst>
                  </p14:cNvPr>
                  <p14:cNvContentPartPr/>
                  <p14:nvPr/>
                </p14:nvContentPartPr>
                <p14:xfrm>
                  <a:off x="6847789" y="2382300"/>
                  <a:ext cx="2160" cy="108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CFD98860-C863-5610-B198-BCB81972DD89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841669" y="2376180"/>
                    <a:ext cx="14400" cy="13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2AC4D205-B6FC-C0EC-6F0F-3A58ADFB1860}"/>
                      </a:ext>
                    </a:extLst>
                  </p14:cNvPr>
                  <p14:cNvContentPartPr/>
                  <p14:nvPr/>
                </p14:nvContentPartPr>
                <p14:xfrm>
                  <a:off x="6793429" y="2368980"/>
                  <a:ext cx="52920" cy="597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2AC4D205-B6FC-C0EC-6F0F-3A58ADFB186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787309" y="2362860"/>
                    <a:ext cx="65160" cy="720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9743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33.9708"/>
  <p:tag name="ORIGINALWIDTH" val="2017.99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p(\mathbf{x}_T) = \mathcal{N}(\mathbf{x}_T; \mathbf{0}, \sigma^2\mathbf{I})&#10;}&#10; \nonumber&#10;\end{eqnarray}&#10;&#10;&#10;\end{document}"/>
  <p:tag name="IGUANATEXSIZE" val="20"/>
  <p:tag name="IGUANATEXCURSOR" val="99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28.421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082, 0.376, 0.510}&#10;&#10;&#10;\begin{document}&#10;&#10;\begin{eqnarray}&#10;{\color{myarrow_color}&#10;J_i(x_i + dx_i)&#10;}&#10; \nonumber&#10;\end{eqnarray}&#10;&#10;&#10;\end{document}"/>
  <p:tag name="IGUANATEXSIZE" val="20"/>
  <p:tag name="IGUANATEXCURSOR" val="99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9.4413"/>
  <p:tag name="ORIGINALWIDTH" val="561.679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\frac{J}{\rho}&#10;}&#10; \nonumber&#10;\end{eqnarray}&#10;&#10;&#10;\end{document}"/>
  <p:tag name="IGUANATEXSIZE" val="20"/>
  <p:tag name="IGUANATEXCURSOR" val="94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469.4413"/>
  <p:tag name="ORIGINALWIDTH" val="2107.23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=-D\frac{\nabla\rho}{\rho} = -D\nabla\log\rho&#10;}&#10; \nonumber&#10;\end{eqnarray}&#10;&#10;&#10;\end{document}"/>
  <p:tag name="IGUANATEXSIZE" val="20"/>
  <p:tag name="IGUANATEXCURSOR" val="96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92.98835"/>
  <p:tag name="ORIGINALWIDTH" val="115.4856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&#10;}&#10; \nonumber&#10;\end{eqnarray}&#10;&#10;&#10;\end{document}"/>
  <p:tag name="IGUANATEXSIZE" val="20"/>
  <p:tag name="IGUANATEXCURSOR" val="92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625.421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 = \rho\bv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.4829"/>
  <p:tag name="ORIGINALWIDTH" val="98.237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30.971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/>
  <p:tag name="IGUANATEXSIZE" val="20"/>
  <p:tag name="IGUANATEXCURSOR" val="92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0.9787"/>
  <p:tag name="ORIGINALWIDTH" val="580.427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0&#10;}&#10; \nonumber&#10;\end{eqnarray}&#10;&#10;&#10;\end{document}"/>
  <p:tag name="IGUANATEXSIZE" val="20"/>
  <p:tag name="IGUANATEXCURSOR" val="9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354.33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-D\nabla\log\rho&#10;}&#10; \nonumber&#10;\end{eqnarray}&#10;&#10;&#10;\end{document}"/>
  <p:tag name="IGUANATEXSIZE" val="20"/>
  <p:tag name="IGUANATEXCURSOR" val="9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1495.31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/>
  <p:tag name="IGUANATEXSIZE" val="20"/>
  <p:tag name="IGUANATEXCURSOR" val="9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0.4911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502, 0.208, 0.055}&#10;&#10;\begin{document}&#10;&#10;\begin{eqnarray}&#10;{\color{myarrow_color}&#10;J&#10;}&#10; \nonumber&#10;\end{eqnarray}&#10;&#10;&#10;\end{document}"/>
  <p:tag name="IGUANATEXSIZE" val="20"/>
  <p:tag name="IGUANATEXCURSOR" val="98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824.14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-D\nabla\rho&#10;}&#10; \nonumber&#10;\end{eqnarray}&#10;&#10;&#10;\end{document}"/>
  <p:tag name="IGUANATEXSIZE" val="20"/>
  <p:tag name="IGUANATEXCURSOR" val="9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.4829"/>
  <p:tag name="ORIGINALWIDTH" val="98.237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30.971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/>
  <p:tag name="IGUANATEXSIZE" val="20"/>
  <p:tag name="IGUANATEXCURSOR" val="92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30.971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/>
  <p:tag name="IGUANATEXSIZE" val="20"/>
  <p:tag name="IGUANATEXCURSOR" val="92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277.09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D\nabla\log\rho&#10;}&#10; \nonumber&#10;\end{eqnarray}&#10;&#10;&#10;\end{document}"/>
  <p:tag name="IGUANATEXSIZE" val="20"/>
  <p:tag name="IGUANATEXCURSOR" val="94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2.4822"/>
  <p:tag name="ORIGINALWIDTH" val="497.1879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0&#10;}&#10; \nonumber&#10;\end{eqnarray}&#10;&#10;&#10;\end{document}"/>
  <p:tag name="IGUANATEXSIZE" val="20"/>
  <p:tag name="IGUANATEXCURSOR" val="93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1495.31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/>
  <p:tag name="IGUANATEXSIZE" val="20"/>
  <p:tag name="IGUANATEXCURSOR" val="9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2.4822"/>
  <p:tag name="ORIGINALWIDTH" val="303.71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0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.4829"/>
  <p:tag name="ORIGINALWIDTH" val="98.237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193.10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 = D\nabla\log\rho&#10;}&#10; \nonumber&#10;\end{eqnarray}&#10;&#10;&#10;\end{document}"/>
  <p:tag name="IGUANATEXSIZE" val="20"/>
  <p:tag name="IGUANATEXCURSOR" val="92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9.175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502, 0.208, 0.055}&#10;&#10;\begin{document}&#10;&#10;\begin{eqnarray}&#10;{\color{myarrow_color}&#10;J(x_i + dx_i)&#10;}&#10; \nonumber&#10;\end{eqnarray}&#10;&#10;&#10;\end{document}"/>
  <p:tag name="IGUANATEXSIZE" val="20"/>
  <p:tag name="IGUANATEXCURSOR" val="99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1495.31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c = \rho\bu_c - D\nabla\rho &#10;}&#10; \nonumber&#10;\end{eqnarray}&#10;&#10;&#10;\end{document}"/>
  <p:tag name="IGUANATEXSIZE" val="20"/>
  <p:tag name="IGUANATEXCURSOR" val="9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8.9764"/>
  <p:tag name="ORIGINALWIDTH" val="1380.57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 = 2D\nabla\log\rho&#10;}&#10; \nonumber&#10;\end{eqnarray}&#10;&#10;&#10;\end{document}"/>
  <p:tag name="IGUANATEXSIZE" val="20"/>
  <p:tag name="IGUANATEXCURSOR" val="9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.4829"/>
  <p:tag name="ORIGINALWIDTH" val="98.237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230.971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E^d&#10;}&#10; \nonumber&#10;\end{eqnarray}&#10;&#10;&#10;\end{document}"/>
  <p:tag name="IGUANATEXSIZE" val="20"/>
  <p:tag name="IGUANATEXCURSOR" val="928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86.7267"/>
  <p:tag name="ORIGINALWIDTH" val="662.91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 = D\nabla\rho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"/>
  <p:tag name="LAYER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38.9951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&#10;}&#10; \nonumber&#10;\end{eqnarray}&#10;&#10;&#10;\end{document}"/>
  <p:tag name="IGUANATEXSIZE" val="20"/>
  <p:tag name="IGUANATEXCURSOR" val="9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589.426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 = 2T - t&#10;}&#10; \nonumber&#10;\end{eqnarray}&#10;&#10;&#10;\end{document}"/>
  <p:tag name="IGUANATEXSIZE" val="20"/>
  <p:tag name="IGUANATEXCURSOR" val="9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584.17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 = 2T - t'&#10;}&#10; \nonumber&#10;\end{eqnarray}&#10;&#10;&#10;\end{document}"/>
  <p:tag name="IGUANATEXSIZE" val="20"/>
  <p:tag name="IGUANATEXCURSOR" val="9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1136.85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red}&#10;\bu_c(t') = 2D\nabla\log\rho(t)&#10;}&#10; \nonumber&#10;\end{eqnarray}&#10;&#10;&#10;\end{document}"/>
  <p:tag name="IGUANATEXSIZE" val="20"/>
  <p:tag name="IGUANATEXCURSOR" val="919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69.966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753, 0.310, 0.082}&#10;&#10;&#10;\begin{document}&#10;&#10;\begin{eqnarray}&#10;{\color{myarrow_color}&#10;J(x_i)&#10;}&#10; \nonumber&#10;\end{eqnarray}&#10;&#10;&#10;\end{document}"/>
  <p:tag name="IGUANATEXSIZE" val="20"/>
  <p:tag name="IGUANATEXCURSOR" val="99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4.9381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nabla\log\rho(t)&#10;}&#10; \nonumber&#10;\end{eqnarray}&#10;&#10;&#10;\end{document}"/>
  <p:tag name="IGUANATEXSIZE" val="20"/>
  <p:tag name="IGUANATEXCURSOR" val="92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0.4911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gray_color}{rgb}{0.2, 0.2, 0.2}&#10;&#10;&#10;\begin{document}&#10;&#10;\begin{eqnarray}&#10;{\color{mygray_color}&#10;J&#10;}&#10; \nonumber&#10;\end{eqnarray}&#10;&#10;&#10;\end{document}"/>
  <p:tag name="IGUANATEXSIZE" val="20"/>
  <p:tag name="IGUANATEXCURSOR" val="9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59.9925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rho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4.983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white}&#10;J_R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0.4911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gray_color}{rgb}{0.2, 0.2, 0.2}&#10;&#10;&#10;\begin{document}&#10;&#10;\begin{eqnarray}&#10;{\color{mygray_color}&#10;J&#10;}&#10; \nonumber&#10;\end{eqnarray}&#10;&#10;&#10;\end{document}"/>
  <p:tag name="IGUANATEXSIZE" val="20"/>
  <p:tag name="IGUANATEXCURSOR" val="97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59.9925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rho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70.4911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white}&#10;J&#10;}&#10; \nonumber&#10;\end{eqnarray}&#10;&#10;&#10;\end{document}"/>
  <p:tag name="IGUANATEXSIZE" val="20"/>
  <p:tag name="IGUANATEXCURSOR" val="9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96.21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=T&#10;}&#10; \nonumber&#10;\end{eqnarray}&#10;&#10;&#10;\end{document}"/>
  <p:tag name="IGUANATEXSIZE" val="20"/>
  <p:tag name="IGUANATEXCURSOR" val="9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266.216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 = 0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93.700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 = 2T&#10;}&#10; \nonumber&#10;\end{eqnarray}&#10;&#10;&#10;\end{document}"/>
  <p:tag name="IGUANATEXSIZE" val="20"/>
  <p:tag name="IGUANATEXCURSOR" val="92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36.4829"/>
  <p:tag name="ORIGINALWIDTH" val="98.2377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rho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0.438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(t) = 0&#10;}&#10; \nonumber&#10;\end{eqnarray}&#10;&#10;&#10;\end{document}"/>
  <p:tag name="IGUANATEXSIZE" val="20"/>
  <p:tag name="IGUANATEXCURSOR" val="9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81.889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(t) = -D\nabla \rho(t)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1136.85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u_c(t') = 2D\nabla\log\rho(t)&#10;}&#10; \nonumber&#10;\end{eqnarray}&#10;&#10;&#10;\end{document}"/>
  <p:tag name="IGUANATEXSIZE" val="20"/>
  <p:tag name="IGUANATEXCURSOR" val="95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9835"/>
  <p:tag name="ORIGINALWIDTH" val="889.388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J_R(t') = D\nabla \rho(t)&#10;}&#10; \nonumber&#10;\end{eqnarray}&#10;&#10;&#10;\end{document}"/>
  <p:tag name="IGUANATEXSIZE" val="20"/>
  <p:tag name="IGUANATEXCURSOR" val="94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31.4586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t'=T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55.306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(\bx) = \sigma^2\nabla_\bx\log p(\bx|C)|_\bx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93.9257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p(\bx|C)&#10;}&#10; \nonumber&#10;\end{eqnarray}&#10;&#10;&#10;\end{document}"/>
  <p:tag name="IGUANATEXSIZE" val="20"/>
  <p:tag name="IGUANATEXCURSOR" val="940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958.75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(\bx) = \sigma^2(1 + w)\nabla_\bx\log p(\bx|C)|_\bx&#10;}&#10; \nonumber&#10;\end{eqnarray}&#10;&#10;&#10;\end{document}"/>
  <p:tag name="IGUANATEXSIZE" val="20"/>
  <p:tag name="IGUANATEXCURSOR" val="93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51.369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-\ \sigma^2w\nabla_\bx\log p(\bx)|_\bx&#10;}&#10; \nonumber&#10;\end{eqnarray}&#10;&#10;&#10;\end{document}"/>
  <p:tag name="IGUANATEXSIZE" val="20"/>
  <p:tag name="IGUANATEXCURSOR" val="9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201.3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x \sim \frac{1}{Z}p(\bx|C)P(C|\bx)^w&#10;}&#10; \nonumber&#10;\end{eqnarray}&#10;&#10;&#10;\end{document}"/>
  <p:tag name="IGUANATEXSIZE" val="20"/>
  <p:tag name="IGUANATEXCURSOR" val="96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161.979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dx_i&#10;}&#10; \nonumber&#10;\end{eqnarray}&#10;&#10;&#10;\end{document}"/>
  <p:tag name="IGUANATEXSIZE" val="20"/>
  <p:tag name="IGUANATEXCURSOR" val="927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186.352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sigma^2\nabla_\bx\log p(\bx|C=1)|_\bx&#10;}&#10; \nonumber&#10;\end{eqnarray}&#10;&#10;&#10;\end{document}"/>
  <p:tag name="IGUANATEXSIZE" val="20"/>
  <p:tag name="IGUANATEXCURSOR" val="955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825.6468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sigma^2\nabla_\bx\log p(\bx)|_\bx&#10;}&#10; \nonumber&#10;\end{eqnarray}&#10;&#10;&#10;\end{document}"/>
  <p:tag name="IGUANATEXSIZE" val="20"/>
  <p:tag name="IGUANATEXCURSOR" val="931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32.059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\Delta\bv = \sigma^2\nabla_\bx\log p(\bx|C=1)|_\bx&#10;}&#10; \nonumber&#10;\end{eqnarray}&#10;&#10;&#10;\end{document}"/>
  <p:tag name="IGUANATEXSIZE" val="20"/>
  <p:tag name="IGUANATEXCURSOR" val="93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17.8853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ue}&#10;- \sigma^2\nabla_\bx\log p(\bx)|_\bx&#10;}&#10; \nonumber&#10;\end{eqnarray}&#10;&#10;&#10;\end{document}"/>
  <p:tag name="IGUANATEXSIZE" val="20"/>
  <p:tag name="IGUANATEXCURSOR" val="924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40.495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\bv_{Rev} = \sigma^2\nabla_\bx\log p(\bx|C=1)|_\bx + w\Delta\bv &#10;}&#10; \nonumber&#10;\end{eqnarray}&#10;&#10;&#10;\end{document}"/>
  <p:tag name="IGUANATEXSIZE" val="20"/>
  <p:tag name="IGUANATEXCURSOR" val="97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24071"/>
  <p:tag name="ORIGINALWIDTH" val="98.9876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_i&#10;}&#10; \nonumber&#10;\end{eqnarray}&#10;&#10;&#10;\end{document}"/>
  <p:tag name="IGUANATEXSIZE" val="20"/>
  <p:tag name="IGUANATEXCURSOR" val="926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428.1964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&#10;&#10;\begin{document}&#10;&#10;\begin{eqnarray}&#10;{\color{black}&#10;x_i + dx_i&#10;}&#10; \nonumber&#10;\end{eqnarray}&#10;&#10;&#10;\end{document}"/>
  <p:tag name="IGUANATEXSIZE" val="20"/>
  <p:tag name="IGUANATEXCURSOR" val="933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99.2126"/>
  <p:tag name="LATEXADDIN" val="\documentclass{article}&#10;\usepackage{amsmath}&#10;\pagestyle{empty}&#10;&#10;&#10;\usepackage{amsmath}&#10;\usepackage{amssymb}&#10;% \usepackage{euler}&#10;\usepackage{color}&#10;&#10;\providecommand{\abs}[1]{\left\lvert#1\right\rvert}&#10;\providecommand{\norm}[1]{\left\lVert#1\right\rVert}&#10;&#10;&#10;\newcommand{\bx}{\mathbf{x}}&#10;\newcommand{\bw}{\mathbf{w}}&#10;\newcommand{\bb}{\mathbf{b}}&#10;\newcommand{\bk}{\mathbf{k}}&#10;\newcommand{\bl}{\mathbf{l}}&#10;\newcommand{\bt}{\mathbf{t}}&#10;\newcommand{\bu}{\mathbf{u}}&#10;\newcommand{\bv}{\mathbf{v}}&#10;\newcommand{\by}{\mathbf{y}}&#10;\newcommand{\bz}{\mathbf{z}}&#10;\newcommand{\bomega}{\mathbf{\omega}}&#10;\newcommand{\ep}{\epsilon}&#10;\newcommand{\RE}{\ensuremath{\mathbb{R}}}&#10;\newcommand{\BO}{\mathcal{O}}&#10;\newcommand{\Var}{\mathrm{Var}}&#10;\newcommand{\KL}{\mathrm{KL}}&#10;\newcommand{\obs}{\mathrm{obs}}&#10;\newcommand{\U}{\mathrm{U}}&#10;\newcommand{\F}{\mathrm{F}}&#10;\newcommand{\btheta}{\mathbf{\theta}}&#10;&#10;\definecolor{myarrow_color}{rgb}{0.082, 0.376, 0.510}&#10;&#10;&#10;\begin{document}&#10;&#10;\begin{eqnarray}&#10;{\color{myarrow_color}&#10;J_i(x_i)&#10;}&#10; \nonumber&#10;\end{eqnarray}&#10;&#10;&#10;\end{document}"/>
  <p:tag name="IGUANATEXSIZE" val="20"/>
  <p:tag name="IGUANATEXCURSOR" val="99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368693</TotalTime>
  <Words>424</Words>
  <Application>Microsoft Office PowerPoint</Application>
  <PresentationFormat>On-screen Show (16:10)</PresentationFormat>
  <Paragraphs>95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맑은 고딕</vt:lpstr>
      <vt:lpstr>Arial</vt:lpstr>
      <vt:lpstr>Arial Black</vt:lpstr>
      <vt:lpstr>Arial Rounded MT Bold</vt:lpstr>
      <vt:lpstr>Book Antiqua</vt:lpstr>
      <vt:lpstr>Times</vt:lpstr>
      <vt:lpstr>Wingdings</vt:lpstr>
      <vt:lpstr>Blank Presentation</vt:lpstr>
      <vt:lpstr>Formula</vt:lpstr>
      <vt:lpstr>Hands-on with Diffusion Models:  Code Examples</vt:lpstr>
      <vt:lpstr>Hands-on Experiment</vt:lpstr>
      <vt:lpstr>Yung-Kyun Noh (노영균)</vt:lpstr>
      <vt:lpstr>Diffusive Flow</vt:lpstr>
      <vt:lpstr>PowerPoint Presentation</vt:lpstr>
      <vt:lpstr>Diffusion Models</vt:lpstr>
      <vt:lpstr>PowerPoint Presentation</vt:lpstr>
      <vt:lpstr>PowerPoint Presentation</vt:lpstr>
      <vt:lpstr>Diffusion in Physics</vt:lpstr>
      <vt:lpstr>Control and Diffusive Flow</vt:lpstr>
      <vt:lpstr>Control and Diffusive Flow</vt:lpstr>
      <vt:lpstr>Control and Diffusive Flow</vt:lpstr>
      <vt:lpstr>(Continuous-time) Reverse Process in Physics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Guidance &amp; Class-Conditional Densities</vt:lpstr>
      <vt:lpstr>Guidance &amp; Class-Conditional Densities</vt:lpstr>
      <vt:lpstr>Guidance &amp; Class-Conditional Densities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Nonparametric Learning  and Estimation</dc:title>
  <dc:creator>NohYung-Kyun</dc:creator>
  <cp:lastModifiedBy>Noh, Yung-Kyun, Ph.D.</cp:lastModifiedBy>
  <cp:revision>738</cp:revision>
  <dcterms:created xsi:type="dcterms:W3CDTF">2020-08-27T15:34:17Z</dcterms:created>
  <dcterms:modified xsi:type="dcterms:W3CDTF">2025-02-04T00:45:11Z</dcterms:modified>
</cp:coreProperties>
</file>